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oala GB Jucu" userId="72114a9becebb2f4" providerId="LiveId" clId="{79163719-8DBB-4484-B7C5-F24160EF35C7}"/>
    <pc:docChg chg="undo custSel addSld delSld modSld sldOrd">
      <pc:chgData name="Scoala GB Jucu" userId="72114a9becebb2f4" providerId="LiveId" clId="{79163719-8DBB-4484-B7C5-F24160EF35C7}" dt="2024-10-29T12:37:41.449" v="482" actId="1076"/>
      <pc:docMkLst>
        <pc:docMk/>
      </pc:docMkLst>
      <pc:sldChg chg="modSp mod">
        <pc:chgData name="Scoala GB Jucu" userId="72114a9becebb2f4" providerId="LiveId" clId="{79163719-8DBB-4484-B7C5-F24160EF35C7}" dt="2024-10-29T12:37:41.449" v="482" actId="1076"/>
        <pc:sldMkLst>
          <pc:docMk/>
          <pc:sldMk cId="2288174116" sldId="256"/>
        </pc:sldMkLst>
        <pc:spChg chg="mod">
          <ac:chgData name="Scoala GB Jucu" userId="72114a9becebb2f4" providerId="LiveId" clId="{79163719-8DBB-4484-B7C5-F24160EF35C7}" dt="2024-10-29T12:37:41.449" v="482" actId="1076"/>
          <ac:spMkLst>
            <pc:docMk/>
            <pc:sldMk cId="2288174116" sldId="256"/>
            <ac:spMk id="7" creationId="{78623259-F01F-BFD8-C974-84FAF8CFFAF3}"/>
          </ac:spMkLst>
        </pc:spChg>
        <pc:spChg chg="mod">
          <ac:chgData name="Scoala GB Jucu" userId="72114a9becebb2f4" providerId="LiveId" clId="{79163719-8DBB-4484-B7C5-F24160EF35C7}" dt="2024-10-29T12:37:34.990" v="480" actId="1076"/>
          <ac:spMkLst>
            <pc:docMk/>
            <pc:sldMk cId="2288174116" sldId="256"/>
            <ac:spMk id="12" creationId="{DD892CE8-43D5-B29A-E3CC-86621FE97A6A}"/>
          </ac:spMkLst>
        </pc:spChg>
      </pc:sldChg>
      <pc:sldChg chg="addSp delSp modSp del mod">
        <pc:chgData name="Scoala GB Jucu" userId="72114a9becebb2f4" providerId="LiveId" clId="{79163719-8DBB-4484-B7C5-F24160EF35C7}" dt="2024-10-29T12:05:49.290" v="3" actId="2696"/>
        <pc:sldMkLst>
          <pc:docMk/>
          <pc:sldMk cId="2123613503" sldId="257"/>
        </pc:sldMkLst>
        <pc:spChg chg="add del mod">
          <ac:chgData name="Scoala GB Jucu" userId="72114a9becebb2f4" providerId="LiveId" clId="{79163719-8DBB-4484-B7C5-F24160EF35C7}" dt="2024-10-29T12:05:47.738" v="2"/>
          <ac:spMkLst>
            <pc:docMk/>
            <pc:sldMk cId="2123613503" sldId="257"/>
            <ac:spMk id="2" creationId="{BF0F67AB-65C5-9DD6-58E7-16289048F761}"/>
          </ac:spMkLst>
        </pc:spChg>
      </pc:sldChg>
      <pc:sldChg chg="addSp delSp modSp new mod">
        <pc:chgData name="Scoala GB Jucu" userId="72114a9becebb2f4" providerId="LiveId" clId="{79163719-8DBB-4484-B7C5-F24160EF35C7}" dt="2024-10-29T12:37:25.021" v="479"/>
        <pc:sldMkLst>
          <pc:docMk/>
          <pc:sldMk cId="2403668275" sldId="257"/>
        </pc:sldMkLst>
        <pc:spChg chg="mod">
          <ac:chgData name="Scoala GB Jucu" userId="72114a9becebb2f4" providerId="LiveId" clId="{79163719-8DBB-4484-B7C5-F24160EF35C7}" dt="2024-10-29T12:16:03.778" v="262" actId="1076"/>
          <ac:spMkLst>
            <pc:docMk/>
            <pc:sldMk cId="2403668275" sldId="257"/>
            <ac:spMk id="2" creationId="{2C6110AA-B1EC-78F3-DAAA-FC0BB1C20DB8}"/>
          </ac:spMkLst>
        </pc:spChg>
        <pc:spChg chg="mod">
          <ac:chgData name="Scoala GB Jucu" userId="72114a9becebb2f4" providerId="LiveId" clId="{79163719-8DBB-4484-B7C5-F24160EF35C7}" dt="2024-10-29T12:37:10.910" v="474" actId="27636"/>
          <ac:spMkLst>
            <pc:docMk/>
            <pc:sldMk cId="2403668275" sldId="257"/>
            <ac:spMk id="3" creationId="{BB76DFF4-7806-64E6-0A37-66702C5BCF6B}"/>
          </ac:spMkLst>
        </pc:spChg>
        <pc:spChg chg="del">
          <ac:chgData name="Scoala GB Jucu" userId="72114a9becebb2f4" providerId="LiveId" clId="{79163719-8DBB-4484-B7C5-F24160EF35C7}" dt="2024-10-29T12:21:54.941" v="435" actId="931"/>
          <ac:spMkLst>
            <pc:docMk/>
            <pc:sldMk cId="2403668275" sldId="257"/>
            <ac:spMk id="4" creationId="{F78E26E0-BE97-E994-61D9-FF159B1C250A}"/>
          </ac:spMkLst>
        </pc:spChg>
        <pc:spChg chg="mod">
          <ac:chgData name="Scoala GB Jucu" userId="72114a9becebb2f4" providerId="LiveId" clId="{79163719-8DBB-4484-B7C5-F24160EF35C7}" dt="2024-10-29T12:13:38.678" v="181" actId="20577"/>
          <ac:spMkLst>
            <pc:docMk/>
            <pc:sldMk cId="2403668275" sldId="257"/>
            <ac:spMk id="5" creationId="{C16C0CE0-2C84-17C9-98EB-840A3348687A}"/>
          </ac:spMkLst>
        </pc:spChg>
        <pc:spChg chg="del">
          <ac:chgData name="Scoala GB Jucu" userId="72114a9becebb2f4" providerId="LiveId" clId="{79163719-8DBB-4484-B7C5-F24160EF35C7}" dt="2024-10-29T12:22:08.850" v="436" actId="931"/>
          <ac:spMkLst>
            <pc:docMk/>
            <pc:sldMk cId="2403668275" sldId="257"/>
            <ac:spMk id="6" creationId="{33B3F4AD-0D58-4E9F-A289-B816DBDBDADE}"/>
          </ac:spMkLst>
        </pc:spChg>
        <pc:picChg chg="add mod">
          <ac:chgData name="Scoala GB Jucu" userId="72114a9becebb2f4" providerId="LiveId" clId="{79163719-8DBB-4484-B7C5-F24160EF35C7}" dt="2024-10-29T12:37:25.021" v="479"/>
          <ac:picMkLst>
            <pc:docMk/>
            <pc:sldMk cId="2403668275" sldId="257"/>
            <ac:picMk id="8" creationId="{040EAA53-22AE-9678-F8A5-C52B5574F47E}"/>
          </ac:picMkLst>
        </pc:picChg>
        <pc:picChg chg="add mod">
          <ac:chgData name="Scoala GB Jucu" userId="72114a9becebb2f4" providerId="LiveId" clId="{79163719-8DBB-4484-B7C5-F24160EF35C7}" dt="2024-10-29T12:37:25.021" v="479"/>
          <ac:picMkLst>
            <pc:docMk/>
            <pc:sldMk cId="2403668275" sldId="257"/>
            <ac:picMk id="10" creationId="{B54EDB18-0763-4044-41F0-D4A329429001}"/>
          </ac:picMkLst>
        </pc:picChg>
      </pc:sldChg>
      <pc:sldChg chg="addSp delSp modSp new mod">
        <pc:chgData name="Scoala GB Jucu" userId="72114a9becebb2f4" providerId="LiveId" clId="{79163719-8DBB-4484-B7C5-F24160EF35C7}" dt="2024-10-29T12:37:25.021" v="479"/>
        <pc:sldMkLst>
          <pc:docMk/>
          <pc:sldMk cId="632396731" sldId="258"/>
        </pc:sldMkLst>
        <pc:spChg chg="mod">
          <ac:chgData name="Scoala GB Jucu" userId="72114a9becebb2f4" providerId="LiveId" clId="{79163719-8DBB-4484-B7C5-F24160EF35C7}" dt="2024-10-29T12:16:00.583" v="261" actId="1076"/>
          <ac:spMkLst>
            <pc:docMk/>
            <pc:sldMk cId="632396731" sldId="258"/>
            <ac:spMk id="2" creationId="{AF811E4F-04D0-CF23-E579-10C40FF0F8CC}"/>
          </ac:spMkLst>
        </pc:spChg>
        <pc:spChg chg="mod">
          <ac:chgData name="Scoala GB Jucu" userId="72114a9becebb2f4" providerId="LiveId" clId="{79163719-8DBB-4484-B7C5-F24160EF35C7}" dt="2024-10-29T12:14:11.381" v="200" actId="20577"/>
          <ac:spMkLst>
            <pc:docMk/>
            <pc:sldMk cId="632396731" sldId="258"/>
            <ac:spMk id="3" creationId="{ADBCECD5-38A8-CD51-67E9-B0845DD74FA5}"/>
          </ac:spMkLst>
        </pc:spChg>
        <pc:spChg chg="del">
          <ac:chgData name="Scoala GB Jucu" userId="72114a9becebb2f4" providerId="LiveId" clId="{79163719-8DBB-4484-B7C5-F24160EF35C7}" dt="2024-10-29T12:22:20.638" v="437" actId="931"/>
          <ac:spMkLst>
            <pc:docMk/>
            <pc:sldMk cId="632396731" sldId="258"/>
            <ac:spMk id="4" creationId="{F4D7406B-C5CF-53CC-7361-E8D88D71FE53}"/>
          </ac:spMkLst>
        </pc:spChg>
        <pc:spChg chg="mod">
          <ac:chgData name="Scoala GB Jucu" userId="72114a9becebb2f4" providerId="LiveId" clId="{79163719-8DBB-4484-B7C5-F24160EF35C7}" dt="2024-10-29T12:37:10.910" v="475" actId="27636"/>
          <ac:spMkLst>
            <pc:docMk/>
            <pc:sldMk cId="632396731" sldId="258"/>
            <ac:spMk id="5" creationId="{A2ABF539-3D90-287A-CC70-10D172A73EEF}"/>
          </ac:spMkLst>
        </pc:spChg>
        <pc:spChg chg="del">
          <ac:chgData name="Scoala GB Jucu" userId="72114a9becebb2f4" providerId="LiveId" clId="{79163719-8DBB-4484-B7C5-F24160EF35C7}" dt="2024-10-29T12:22:27.460" v="438" actId="931"/>
          <ac:spMkLst>
            <pc:docMk/>
            <pc:sldMk cId="632396731" sldId="258"/>
            <ac:spMk id="6" creationId="{11A37828-4E96-AB80-DC09-D3B2ADB3B335}"/>
          </ac:spMkLst>
        </pc:spChg>
        <pc:picChg chg="add mod">
          <ac:chgData name="Scoala GB Jucu" userId="72114a9becebb2f4" providerId="LiveId" clId="{79163719-8DBB-4484-B7C5-F24160EF35C7}" dt="2024-10-29T12:37:25.021" v="479"/>
          <ac:picMkLst>
            <pc:docMk/>
            <pc:sldMk cId="632396731" sldId="258"/>
            <ac:picMk id="8" creationId="{75E94903-BF37-5441-4CE4-72C2259D185E}"/>
          </ac:picMkLst>
        </pc:picChg>
        <pc:picChg chg="add mod">
          <ac:chgData name="Scoala GB Jucu" userId="72114a9becebb2f4" providerId="LiveId" clId="{79163719-8DBB-4484-B7C5-F24160EF35C7}" dt="2024-10-29T12:37:25.021" v="479"/>
          <ac:picMkLst>
            <pc:docMk/>
            <pc:sldMk cId="632396731" sldId="258"/>
            <ac:picMk id="10" creationId="{E19C29B9-F8B4-80BB-BFDB-16F7AADA7F5F}"/>
          </ac:picMkLst>
        </pc:picChg>
      </pc:sldChg>
      <pc:sldChg chg="addSp delSp modSp new mod">
        <pc:chgData name="Scoala GB Jucu" userId="72114a9becebb2f4" providerId="LiveId" clId="{79163719-8DBB-4484-B7C5-F24160EF35C7}" dt="2024-10-29T12:37:25.021" v="479"/>
        <pc:sldMkLst>
          <pc:docMk/>
          <pc:sldMk cId="1367987632" sldId="259"/>
        </pc:sldMkLst>
        <pc:spChg chg="mod">
          <ac:chgData name="Scoala GB Jucu" userId="72114a9becebb2f4" providerId="LiveId" clId="{79163719-8DBB-4484-B7C5-F24160EF35C7}" dt="2024-10-29T12:15:55.523" v="260" actId="1076"/>
          <ac:spMkLst>
            <pc:docMk/>
            <pc:sldMk cId="1367987632" sldId="259"/>
            <ac:spMk id="2" creationId="{A5BE66C8-EA8C-C668-70F6-EAD138CCF58F}"/>
          </ac:spMkLst>
        </pc:spChg>
        <pc:spChg chg="mod">
          <ac:chgData name="Scoala GB Jucu" userId="72114a9becebb2f4" providerId="LiveId" clId="{79163719-8DBB-4484-B7C5-F24160EF35C7}" dt="2024-10-29T12:15:47.596" v="257" actId="14100"/>
          <ac:spMkLst>
            <pc:docMk/>
            <pc:sldMk cId="1367987632" sldId="259"/>
            <ac:spMk id="3" creationId="{DE0BDD2B-3682-9645-C4DB-6BDCC1492147}"/>
          </ac:spMkLst>
        </pc:spChg>
        <pc:spChg chg="del">
          <ac:chgData name="Scoala GB Jucu" userId="72114a9becebb2f4" providerId="LiveId" clId="{79163719-8DBB-4484-B7C5-F24160EF35C7}" dt="2024-10-29T12:22:42.960" v="440" actId="931"/>
          <ac:spMkLst>
            <pc:docMk/>
            <pc:sldMk cId="1367987632" sldId="259"/>
            <ac:spMk id="4" creationId="{55FC1DD5-F5C7-603C-9C89-42BA857621BE}"/>
          </ac:spMkLst>
        </pc:spChg>
        <pc:spChg chg="mod">
          <ac:chgData name="Scoala GB Jucu" userId="72114a9becebb2f4" providerId="LiveId" clId="{79163719-8DBB-4484-B7C5-F24160EF35C7}" dt="2024-10-29T12:15:52.887" v="259" actId="14100"/>
          <ac:spMkLst>
            <pc:docMk/>
            <pc:sldMk cId="1367987632" sldId="259"/>
            <ac:spMk id="5" creationId="{537C40B5-5E43-00BC-FA71-EDAC7B6348DD}"/>
          </ac:spMkLst>
        </pc:spChg>
        <pc:spChg chg="del">
          <ac:chgData name="Scoala GB Jucu" userId="72114a9becebb2f4" providerId="LiveId" clId="{79163719-8DBB-4484-B7C5-F24160EF35C7}" dt="2024-10-29T12:22:57.287" v="441" actId="931"/>
          <ac:spMkLst>
            <pc:docMk/>
            <pc:sldMk cId="1367987632" sldId="259"/>
            <ac:spMk id="6" creationId="{2A078E40-BC9F-2259-10BF-6F414F51B27F}"/>
          </ac:spMkLst>
        </pc:spChg>
        <pc:picChg chg="add mod">
          <ac:chgData name="Scoala GB Jucu" userId="72114a9becebb2f4" providerId="LiveId" clId="{79163719-8DBB-4484-B7C5-F24160EF35C7}" dt="2024-10-29T12:37:25.021" v="479"/>
          <ac:picMkLst>
            <pc:docMk/>
            <pc:sldMk cId="1367987632" sldId="259"/>
            <ac:picMk id="8" creationId="{4F28A36E-FA25-AFEE-E857-520EF5ED51C0}"/>
          </ac:picMkLst>
        </pc:picChg>
        <pc:picChg chg="add mod">
          <ac:chgData name="Scoala GB Jucu" userId="72114a9becebb2f4" providerId="LiveId" clId="{79163719-8DBB-4484-B7C5-F24160EF35C7}" dt="2024-10-29T12:37:25.021" v="479"/>
          <ac:picMkLst>
            <pc:docMk/>
            <pc:sldMk cId="1367987632" sldId="259"/>
            <ac:picMk id="10" creationId="{53CE1974-3967-42CA-5950-C8836537BD78}"/>
          </ac:picMkLst>
        </pc:picChg>
      </pc:sldChg>
      <pc:sldChg chg="addSp delSp modSp new mod">
        <pc:chgData name="Scoala GB Jucu" userId="72114a9becebb2f4" providerId="LiveId" clId="{79163719-8DBB-4484-B7C5-F24160EF35C7}" dt="2024-10-29T12:37:25.021" v="479"/>
        <pc:sldMkLst>
          <pc:docMk/>
          <pc:sldMk cId="2217652355" sldId="260"/>
        </pc:sldMkLst>
        <pc:spChg chg="mod">
          <ac:chgData name="Scoala GB Jucu" userId="72114a9becebb2f4" providerId="LiveId" clId="{79163719-8DBB-4484-B7C5-F24160EF35C7}" dt="2024-10-29T12:16:47.541" v="293" actId="1076"/>
          <ac:spMkLst>
            <pc:docMk/>
            <pc:sldMk cId="2217652355" sldId="260"/>
            <ac:spMk id="2" creationId="{109CC2B3-C9DD-401C-16EC-A9AB1BFA3EDE}"/>
          </ac:spMkLst>
        </pc:spChg>
        <pc:spChg chg="mod">
          <ac:chgData name="Scoala GB Jucu" userId="72114a9becebb2f4" providerId="LiveId" clId="{79163719-8DBB-4484-B7C5-F24160EF35C7}" dt="2024-10-29T12:16:53.940" v="294" actId="1076"/>
          <ac:spMkLst>
            <pc:docMk/>
            <pc:sldMk cId="2217652355" sldId="260"/>
            <ac:spMk id="3" creationId="{9048EB12-DB24-EF43-11E6-188710331743}"/>
          </ac:spMkLst>
        </pc:spChg>
        <pc:spChg chg="del">
          <ac:chgData name="Scoala GB Jucu" userId="72114a9becebb2f4" providerId="LiveId" clId="{79163719-8DBB-4484-B7C5-F24160EF35C7}" dt="2024-10-29T12:23:11.709" v="442" actId="931"/>
          <ac:spMkLst>
            <pc:docMk/>
            <pc:sldMk cId="2217652355" sldId="260"/>
            <ac:spMk id="4" creationId="{26B3355A-C8AA-DF48-1173-4E3A0B31A9F5}"/>
          </ac:spMkLst>
        </pc:spChg>
        <pc:spChg chg="mod">
          <ac:chgData name="Scoala GB Jucu" userId="72114a9becebb2f4" providerId="LiveId" clId="{79163719-8DBB-4484-B7C5-F24160EF35C7}" dt="2024-10-29T12:16:44.912" v="292" actId="14100"/>
          <ac:spMkLst>
            <pc:docMk/>
            <pc:sldMk cId="2217652355" sldId="260"/>
            <ac:spMk id="5" creationId="{A9E7D20D-0A6A-227D-2415-29AE3B337B37}"/>
          </ac:spMkLst>
        </pc:spChg>
        <pc:spChg chg="del">
          <ac:chgData name="Scoala GB Jucu" userId="72114a9becebb2f4" providerId="LiveId" clId="{79163719-8DBB-4484-B7C5-F24160EF35C7}" dt="2024-10-29T12:23:15.385" v="443" actId="931"/>
          <ac:spMkLst>
            <pc:docMk/>
            <pc:sldMk cId="2217652355" sldId="260"/>
            <ac:spMk id="6" creationId="{289F4C49-6245-AC4F-4AAA-0B07E0CCE369}"/>
          </ac:spMkLst>
        </pc:spChg>
        <pc:picChg chg="add mod">
          <ac:chgData name="Scoala GB Jucu" userId="72114a9becebb2f4" providerId="LiveId" clId="{79163719-8DBB-4484-B7C5-F24160EF35C7}" dt="2024-10-29T12:37:25.021" v="479"/>
          <ac:picMkLst>
            <pc:docMk/>
            <pc:sldMk cId="2217652355" sldId="260"/>
            <ac:picMk id="8" creationId="{EC7525E5-C4FF-21E8-7384-DF928E5EEECE}"/>
          </ac:picMkLst>
        </pc:picChg>
        <pc:picChg chg="add mod">
          <ac:chgData name="Scoala GB Jucu" userId="72114a9becebb2f4" providerId="LiveId" clId="{79163719-8DBB-4484-B7C5-F24160EF35C7}" dt="2024-10-29T12:37:25.021" v="479"/>
          <ac:picMkLst>
            <pc:docMk/>
            <pc:sldMk cId="2217652355" sldId="260"/>
            <ac:picMk id="10" creationId="{10C434FB-8437-EAC5-574B-24C5FFB37B30}"/>
          </ac:picMkLst>
        </pc:picChg>
      </pc:sldChg>
      <pc:sldChg chg="addSp delSp modSp new mod">
        <pc:chgData name="Scoala GB Jucu" userId="72114a9becebb2f4" providerId="LiveId" clId="{79163719-8DBB-4484-B7C5-F24160EF35C7}" dt="2024-10-29T12:37:25.021" v="479"/>
        <pc:sldMkLst>
          <pc:docMk/>
          <pc:sldMk cId="4254272181" sldId="261"/>
        </pc:sldMkLst>
        <pc:spChg chg="mod">
          <ac:chgData name="Scoala GB Jucu" userId="72114a9becebb2f4" providerId="LiveId" clId="{79163719-8DBB-4484-B7C5-F24160EF35C7}" dt="2024-10-29T12:17:51.762" v="326" actId="1076"/>
          <ac:spMkLst>
            <pc:docMk/>
            <pc:sldMk cId="4254272181" sldId="261"/>
            <ac:spMk id="2" creationId="{C608BF21-D0D3-6FD2-54CF-6CCE9659CB9E}"/>
          </ac:spMkLst>
        </pc:spChg>
        <pc:spChg chg="mod">
          <ac:chgData name="Scoala GB Jucu" userId="72114a9becebb2f4" providerId="LiveId" clId="{79163719-8DBB-4484-B7C5-F24160EF35C7}" dt="2024-10-29T12:17:39.381" v="322" actId="20577"/>
          <ac:spMkLst>
            <pc:docMk/>
            <pc:sldMk cId="4254272181" sldId="261"/>
            <ac:spMk id="3" creationId="{6CBC2E62-E978-3A1D-B48B-018DB9A7F69F}"/>
          </ac:spMkLst>
        </pc:spChg>
        <pc:spChg chg="add del">
          <ac:chgData name="Scoala GB Jucu" userId="72114a9becebb2f4" providerId="LiveId" clId="{79163719-8DBB-4484-B7C5-F24160EF35C7}" dt="2024-10-29T12:28:57.856" v="450" actId="931"/>
          <ac:spMkLst>
            <pc:docMk/>
            <pc:sldMk cId="4254272181" sldId="261"/>
            <ac:spMk id="4" creationId="{2E2AE596-07E3-791B-6AE4-349B46EBDB27}"/>
          </ac:spMkLst>
        </pc:spChg>
        <pc:spChg chg="mod">
          <ac:chgData name="Scoala GB Jucu" userId="72114a9becebb2f4" providerId="LiveId" clId="{79163719-8DBB-4484-B7C5-F24160EF35C7}" dt="2024-10-29T12:17:49.242" v="325" actId="1076"/>
          <ac:spMkLst>
            <pc:docMk/>
            <pc:sldMk cId="4254272181" sldId="261"/>
            <ac:spMk id="5" creationId="{9159275C-A978-985E-17D1-EA44841E5846}"/>
          </ac:spMkLst>
        </pc:spChg>
        <pc:spChg chg="add del">
          <ac:chgData name="Scoala GB Jucu" userId="72114a9becebb2f4" providerId="LiveId" clId="{79163719-8DBB-4484-B7C5-F24160EF35C7}" dt="2024-10-29T12:29:02.132" v="451" actId="931"/>
          <ac:spMkLst>
            <pc:docMk/>
            <pc:sldMk cId="4254272181" sldId="261"/>
            <ac:spMk id="6" creationId="{41B83DEC-00BF-EB01-EB03-88DBE3774A7D}"/>
          </ac:spMkLst>
        </pc:spChg>
        <pc:picChg chg="add mod">
          <ac:chgData name="Scoala GB Jucu" userId="72114a9becebb2f4" providerId="LiveId" clId="{79163719-8DBB-4484-B7C5-F24160EF35C7}" dt="2024-10-29T12:24:54.079" v="445" actId="931"/>
          <ac:picMkLst>
            <pc:docMk/>
            <pc:sldMk cId="4254272181" sldId="261"/>
            <ac:picMk id="8" creationId="{46E11A4F-526C-AA32-18BE-CB32859CBC37}"/>
          </ac:picMkLst>
        </pc:picChg>
        <pc:picChg chg="add mod">
          <ac:chgData name="Scoala GB Jucu" userId="72114a9becebb2f4" providerId="LiveId" clId="{79163719-8DBB-4484-B7C5-F24160EF35C7}" dt="2024-10-29T12:28:50.461" v="449" actId="931"/>
          <ac:picMkLst>
            <pc:docMk/>
            <pc:sldMk cId="4254272181" sldId="261"/>
            <ac:picMk id="10" creationId="{7E846487-F28D-898D-A21E-C9F1C0108791}"/>
          </ac:picMkLst>
        </pc:picChg>
        <pc:picChg chg="add mod">
          <ac:chgData name="Scoala GB Jucu" userId="72114a9becebb2f4" providerId="LiveId" clId="{79163719-8DBB-4484-B7C5-F24160EF35C7}" dt="2024-10-29T12:28:50.039" v="448" actId="931"/>
          <ac:picMkLst>
            <pc:docMk/>
            <pc:sldMk cId="4254272181" sldId="261"/>
            <ac:picMk id="12" creationId="{2911449C-1E51-B3BB-E50A-08CF680ABBEB}"/>
          </ac:picMkLst>
        </pc:picChg>
        <pc:picChg chg="add mod">
          <ac:chgData name="Scoala GB Jucu" userId="72114a9becebb2f4" providerId="LiveId" clId="{79163719-8DBB-4484-B7C5-F24160EF35C7}" dt="2024-10-29T12:37:25.021" v="479"/>
          <ac:picMkLst>
            <pc:docMk/>
            <pc:sldMk cId="4254272181" sldId="261"/>
            <ac:picMk id="14" creationId="{8DF0F2EE-F9D4-B9D4-20C8-3370892819CE}"/>
          </ac:picMkLst>
        </pc:picChg>
        <pc:picChg chg="add mod">
          <ac:chgData name="Scoala GB Jucu" userId="72114a9becebb2f4" providerId="LiveId" clId="{79163719-8DBB-4484-B7C5-F24160EF35C7}" dt="2024-10-29T12:37:25.021" v="479"/>
          <ac:picMkLst>
            <pc:docMk/>
            <pc:sldMk cId="4254272181" sldId="261"/>
            <ac:picMk id="16" creationId="{51E70FC4-17DC-A5E6-AFD7-770E63F9FBB0}"/>
          </ac:picMkLst>
        </pc:picChg>
      </pc:sldChg>
      <pc:sldChg chg="addSp delSp modSp new mod">
        <pc:chgData name="Scoala GB Jucu" userId="72114a9becebb2f4" providerId="LiveId" clId="{79163719-8DBB-4484-B7C5-F24160EF35C7}" dt="2024-10-29T12:37:25.021" v="479"/>
        <pc:sldMkLst>
          <pc:docMk/>
          <pc:sldMk cId="1893331371" sldId="262"/>
        </pc:sldMkLst>
        <pc:spChg chg="mod">
          <ac:chgData name="Scoala GB Jucu" userId="72114a9becebb2f4" providerId="LiveId" clId="{79163719-8DBB-4484-B7C5-F24160EF35C7}" dt="2024-10-29T12:19:12.934" v="359" actId="1076"/>
          <ac:spMkLst>
            <pc:docMk/>
            <pc:sldMk cId="1893331371" sldId="262"/>
            <ac:spMk id="2" creationId="{B6D45030-D542-F71C-88B5-F4BC61C94572}"/>
          </ac:spMkLst>
        </pc:spChg>
        <pc:spChg chg="mod">
          <ac:chgData name="Scoala GB Jucu" userId="72114a9becebb2f4" providerId="LiveId" clId="{79163719-8DBB-4484-B7C5-F24160EF35C7}" dt="2024-10-29T12:19:04.806" v="356" actId="1076"/>
          <ac:spMkLst>
            <pc:docMk/>
            <pc:sldMk cId="1893331371" sldId="262"/>
            <ac:spMk id="3" creationId="{DFAECC08-D427-0734-768A-87E1BDD3AA1B}"/>
          </ac:spMkLst>
        </pc:spChg>
        <pc:spChg chg="del">
          <ac:chgData name="Scoala GB Jucu" userId="72114a9becebb2f4" providerId="LiveId" clId="{79163719-8DBB-4484-B7C5-F24160EF35C7}" dt="2024-10-29T12:29:31.104" v="452" actId="931"/>
          <ac:spMkLst>
            <pc:docMk/>
            <pc:sldMk cId="1893331371" sldId="262"/>
            <ac:spMk id="4" creationId="{E95B2B32-5E6E-F174-4935-33AB9592B3BB}"/>
          </ac:spMkLst>
        </pc:spChg>
        <pc:spChg chg="mod">
          <ac:chgData name="Scoala GB Jucu" userId="72114a9becebb2f4" providerId="LiveId" clId="{79163719-8DBB-4484-B7C5-F24160EF35C7}" dt="2024-10-29T12:19:10.444" v="358" actId="1076"/>
          <ac:spMkLst>
            <pc:docMk/>
            <pc:sldMk cId="1893331371" sldId="262"/>
            <ac:spMk id="5" creationId="{C40838B5-8022-4213-E58B-9691DBD031BE}"/>
          </ac:spMkLst>
        </pc:spChg>
        <pc:spChg chg="del">
          <ac:chgData name="Scoala GB Jucu" userId="72114a9becebb2f4" providerId="LiveId" clId="{79163719-8DBB-4484-B7C5-F24160EF35C7}" dt="2024-10-29T12:29:38.819" v="453" actId="931"/>
          <ac:spMkLst>
            <pc:docMk/>
            <pc:sldMk cId="1893331371" sldId="262"/>
            <ac:spMk id="6" creationId="{BC732823-4E23-A899-B2CE-85A9D59A0389}"/>
          </ac:spMkLst>
        </pc:spChg>
        <pc:picChg chg="add mod">
          <ac:chgData name="Scoala GB Jucu" userId="72114a9becebb2f4" providerId="LiveId" clId="{79163719-8DBB-4484-B7C5-F24160EF35C7}" dt="2024-10-29T12:37:25.021" v="479"/>
          <ac:picMkLst>
            <pc:docMk/>
            <pc:sldMk cId="1893331371" sldId="262"/>
            <ac:picMk id="8" creationId="{2153F827-5796-6E56-533D-0B5495EAC5C0}"/>
          </ac:picMkLst>
        </pc:picChg>
        <pc:picChg chg="add mod">
          <ac:chgData name="Scoala GB Jucu" userId="72114a9becebb2f4" providerId="LiveId" clId="{79163719-8DBB-4484-B7C5-F24160EF35C7}" dt="2024-10-29T12:37:25.021" v="479"/>
          <ac:picMkLst>
            <pc:docMk/>
            <pc:sldMk cId="1893331371" sldId="262"/>
            <ac:picMk id="10" creationId="{B93CC207-FC66-023F-97DB-6120C16F60A9}"/>
          </ac:picMkLst>
        </pc:picChg>
      </pc:sldChg>
      <pc:sldChg chg="addSp delSp modSp new mod">
        <pc:chgData name="Scoala GB Jucu" userId="72114a9becebb2f4" providerId="LiveId" clId="{79163719-8DBB-4484-B7C5-F24160EF35C7}" dt="2024-10-29T12:37:25.021" v="479"/>
        <pc:sldMkLst>
          <pc:docMk/>
          <pc:sldMk cId="1414841169" sldId="263"/>
        </pc:sldMkLst>
        <pc:spChg chg="mod">
          <ac:chgData name="Scoala GB Jucu" userId="72114a9becebb2f4" providerId="LiveId" clId="{79163719-8DBB-4484-B7C5-F24160EF35C7}" dt="2024-10-29T12:19:25.089" v="360" actId="1076"/>
          <ac:spMkLst>
            <pc:docMk/>
            <pc:sldMk cId="1414841169" sldId="263"/>
            <ac:spMk id="2" creationId="{A6712CB5-BE49-36F0-FF31-5E9867BFFA56}"/>
          </ac:spMkLst>
        </pc:spChg>
        <pc:spChg chg="mod">
          <ac:chgData name="Scoala GB Jucu" userId="72114a9becebb2f4" providerId="LiveId" clId="{79163719-8DBB-4484-B7C5-F24160EF35C7}" dt="2024-10-29T12:19:46.226" v="379" actId="14100"/>
          <ac:spMkLst>
            <pc:docMk/>
            <pc:sldMk cId="1414841169" sldId="263"/>
            <ac:spMk id="3" creationId="{122CEC76-2EB9-4A88-8DEC-AEA4059CA9DA}"/>
          </ac:spMkLst>
        </pc:spChg>
        <pc:spChg chg="del">
          <ac:chgData name="Scoala GB Jucu" userId="72114a9becebb2f4" providerId="LiveId" clId="{79163719-8DBB-4484-B7C5-F24160EF35C7}" dt="2024-10-29T12:31:11.390" v="454" actId="931"/>
          <ac:spMkLst>
            <pc:docMk/>
            <pc:sldMk cId="1414841169" sldId="263"/>
            <ac:spMk id="4" creationId="{9D5B6B1B-BB3D-0F68-D4E4-73B21ACC1160}"/>
          </ac:spMkLst>
        </pc:spChg>
        <pc:spChg chg="mod">
          <ac:chgData name="Scoala GB Jucu" userId="72114a9becebb2f4" providerId="LiveId" clId="{79163719-8DBB-4484-B7C5-F24160EF35C7}" dt="2024-10-29T12:37:10.925" v="476" actId="27636"/>
          <ac:spMkLst>
            <pc:docMk/>
            <pc:sldMk cId="1414841169" sldId="263"/>
            <ac:spMk id="5" creationId="{8781AA70-993B-0A98-3399-8C2F8888193A}"/>
          </ac:spMkLst>
        </pc:spChg>
        <pc:spChg chg="del">
          <ac:chgData name="Scoala GB Jucu" userId="72114a9becebb2f4" providerId="LiveId" clId="{79163719-8DBB-4484-B7C5-F24160EF35C7}" dt="2024-10-29T12:33:34.995" v="457" actId="931"/>
          <ac:spMkLst>
            <pc:docMk/>
            <pc:sldMk cId="1414841169" sldId="263"/>
            <ac:spMk id="6" creationId="{0C981959-C22D-3FBD-F3CF-74E201F6408D}"/>
          </ac:spMkLst>
        </pc:spChg>
        <pc:picChg chg="add mod">
          <ac:chgData name="Scoala GB Jucu" userId="72114a9becebb2f4" providerId="LiveId" clId="{79163719-8DBB-4484-B7C5-F24160EF35C7}" dt="2024-10-29T12:37:25.021" v="479"/>
          <ac:picMkLst>
            <pc:docMk/>
            <pc:sldMk cId="1414841169" sldId="263"/>
            <ac:picMk id="8" creationId="{A9E9962E-5783-E740-8AF8-D6440366C563}"/>
          </ac:picMkLst>
        </pc:picChg>
        <pc:picChg chg="add mod">
          <ac:chgData name="Scoala GB Jucu" userId="72114a9becebb2f4" providerId="LiveId" clId="{79163719-8DBB-4484-B7C5-F24160EF35C7}" dt="2024-10-29T12:37:25.021" v="479"/>
          <ac:picMkLst>
            <pc:docMk/>
            <pc:sldMk cId="1414841169" sldId="263"/>
            <ac:picMk id="10" creationId="{DC1F65CF-C99C-286B-97B3-8EDA20E11A22}"/>
          </ac:picMkLst>
        </pc:picChg>
      </pc:sldChg>
      <pc:sldChg chg="addSp delSp modSp new mod">
        <pc:chgData name="Scoala GB Jucu" userId="72114a9becebb2f4" providerId="LiveId" clId="{79163719-8DBB-4484-B7C5-F24160EF35C7}" dt="2024-10-29T12:37:25.021" v="479"/>
        <pc:sldMkLst>
          <pc:docMk/>
          <pc:sldMk cId="1295346240" sldId="264"/>
        </pc:sldMkLst>
        <pc:spChg chg="mod">
          <ac:chgData name="Scoala GB Jucu" userId="72114a9becebb2f4" providerId="LiveId" clId="{79163719-8DBB-4484-B7C5-F24160EF35C7}" dt="2024-10-29T12:20:44.729" v="413" actId="1076"/>
          <ac:spMkLst>
            <pc:docMk/>
            <pc:sldMk cId="1295346240" sldId="264"/>
            <ac:spMk id="2" creationId="{0806C14C-2940-FC14-3A87-53565CA7016A}"/>
          </ac:spMkLst>
        </pc:spChg>
        <pc:spChg chg="mod">
          <ac:chgData name="Scoala GB Jucu" userId="72114a9becebb2f4" providerId="LiveId" clId="{79163719-8DBB-4484-B7C5-F24160EF35C7}" dt="2024-10-29T12:20:39.963" v="412" actId="1076"/>
          <ac:spMkLst>
            <pc:docMk/>
            <pc:sldMk cId="1295346240" sldId="264"/>
            <ac:spMk id="3" creationId="{569DA6E5-72BC-AEE0-EC40-D51906D7B350}"/>
          </ac:spMkLst>
        </pc:spChg>
        <pc:spChg chg="del">
          <ac:chgData name="Scoala GB Jucu" userId="72114a9becebb2f4" providerId="LiveId" clId="{79163719-8DBB-4484-B7C5-F24160EF35C7}" dt="2024-10-29T12:32:46.291" v="455" actId="931"/>
          <ac:spMkLst>
            <pc:docMk/>
            <pc:sldMk cId="1295346240" sldId="264"/>
            <ac:spMk id="4" creationId="{A9A84DBF-BD65-12C1-F684-B8DBF75BC4A0}"/>
          </ac:spMkLst>
        </pc:spChg>
        <pc:spChg chg="mod">
          <ac:chgData name="Scoala GB Jucu" userId="72114a9becebb2f4" providerId="LiveId" clId="{79163719-8DBB-4484-B7C5-F24160EF35C7}" dt="2024-10-29T12:20:38.113" v="411" actId="14100"/>
          <ac:spMkLst>
            <pc:docMk/>
            <pc:sldMk cId="1295346240" sldId="264"/>
            <ac:spMk id="5" creationId="{F07C4537-C08C-06EC-1C31-1606BCBEC6D0}"/>
          </ac:spMkLst>
        </pc:spChg>
        <pc:spChg chg="del">
          <ac:chgData name="Scoala GB Jucu" userId="72114a9becebb2f4" providerId="LiveId" clId="{79163719-8DBB-4484-B7C5-F24160EF35C7}" dt="2024-10-29T12:33:04.197" v="456" actId="931"/>
          <ac:spMkLst>
            <pc:docMk/>
            <pc:sldMk cId="1295346240" sldId="264"/>
            <ac:spMk id="6" creationId="{0FD47450-9C34-8844-F12D-24CDD4ED8AAD}"/>
          </ac:spMkLst>
        </pc:spChg>
        <pc:spChg chg="add del mod">
          <ac:chgData name="Scoala GB Jucu" userId="72114a9becebb2f4" providerId="LiveId" clId="{79163719-8DBB-4484-B7C5-F24160EF35C7}" dt="2024-10-29T12:35:39.173" v="460" actId="931"/>
          <ac:spMkLst>
            <pc:docMk/>
            <pc:sldMk cId="1295346240" sldId="264"/>
            <ac:spMk id="12" creationId="{D8B31F24-6A4F-6F1A-EE21-275698DDA03F}"/>
          </ac:spMkLst>
        </pc:spChg>
        <pc:picChg chg="add del mod">
          <ac:chgData name="Scoala GB Jucu" userId="72114a9becebb2f4" providerId="LiveId" clId="{79163719-8DBB-4484-B7C5-F24160EF35C7}" dt="2024-10-29T12:35:30.473" v="459" actId="478"/>
          <ac:picMkLst>
            <pc:docMk/>
            <pc:sldMk cId="1295346240" sldId="264"/>
            <ac:picMk id="8" creationId="{DC6B1BE2-EB87-127E-4C6E-AD0874AADD61}"/>
          </ac:picMkLst>
        </pc:picChg>
        <pc:picChg chg="add mod">
          <ac:chgData name="Scoala GB Jucu" userId="72114a9becebb2f4" providerId="LiveId" clId="{79163719-8DBB-4484-B7C5-F24160EF35C7}" dt="2024-10-29T12:37:25.021" v="479"/>
          <ac:picMkLst>
            <pc:docMk/>
            <pc:sldMk cId="1295346240" sldId="264"/>
            <ac:picMk id="10" creationId="{FDDBDFE0-D68A-AE2F-FB13-CEF2A57D4021}"/>
          </ac:picMkLst>
        </pc:picChg>
        <pc:picChg chg="add mod">
          <ac:chgData name="Scoala GB Jucu" userId="72114a9becebb2f4" providerId="LiveId" clId="{79163719-8DBB-4484-B7C5-F24160EF35C7}" dt="2024-10-29T12:37:25.021" v="479"/>
          <ac:picMkLst>
            <pc:docMk/>
            <pc:sldMk cId="1295346240" sldId="264"/>
            <ac:picMk id="14" creationId="{D9C803C3-1EFB-D16E-8EE0-C3EF4B9A488F}"/>
          </ac:picMkLst>
        </pc:picChg>
      </pc:sldChg>
      <pc:sldChg chg="addSp delSp modSp new mod ord">
        <pc:chgData name="Scoala GB Jucu" userId="72114a9becebb2f4" providerId="LiveId" clId="{79163719-8DBB-4484-B7C5-F24160EF35C7}" dt="2024-10-29T12:37:25.021" v="479"/>
        <pc:sldMkLst>
          <pc:docMk/>
          <pc:sldMk cId="1796303575" sldId="265"/>
        </pc:sldMkLst>
        <pc:spChg chg="mod">
          <ac:chgData name="Scoala GB Jucu" userId="72114a9becebb2f4" providerId="LiveId" clId="{79163719-8DBB-4484-B7C5-F24160EF35C7}" dt="2024-10-29T12:20:53.126" v="414" actId="1076"/>
          <ac:spMkLst>
            <pc:docMk/>
            <pc:sldMk cId="1796303575" sldId="265"/>
            <ac:spMk id="2" creationId="{34451F41-9649-4784-328A-12F4C214ADD0}"/>
          </ac:spMkLst>
        </pc:spChg>
        <pc:spChg chg="mod">
          <ac:chgData name="Scoala GB Jucu" userId="72114a9becebb2f4" providerId="LiveId" clId="{79163719-8DBB-4484-B7C5-F24160EF35C7}" dt="2024-10-29T12:21:35.975" v="434" actId="403"/>
          <ac:spMkLst>
            <pc:docMk/>
            <pc:sldMk cId="1796303575" sldId="265"/>
            <ac:spMk id="3" creationId="{4F53A855-E8D2-8651-FFE5-67608ACDEE68}"/>
          </ac:spMkLst>
        </pc:spChg>
        <pc:spChg chg="del">
          <ac:chgData name="Scoala GB Jucu" userId="72114a9becebb2f4" providerId="LiveId" clId="{79163719-8DBB-4484-B7C5-F24160EF35C7}" dt="2024-10-29T12:36:04.544" v="465" actId="931"/>
          <ac:spMkLst>
            <pc:docMk/>
            <pc:sldMk cId="1796303575" sldId="265"/>
            <ac:spMk id="4" creationId="{CB2570B9-DB6C-F225-ECC2-1B90010147C4}"/>
          </ac:spMkLst>
        </pc:spChg>
        <pc:spChg chg="mod">
          <ac:chgData name="Scoala GB Jucu" userId="72114a9becebb2f4" providerId="LiveId" clId="{79163719-8DBB-4484-B7C5-F24160EF35C7}" dt="2024-10-29T12:21:30.215" v="432" actId="14100"/>
          <ac:spMkLst>
            <pc:docMk/>
            <pc:sldMk cId="1796303575" sldId="265"/>
            <ac:spMk id="5" creationId="{84236F73-B3BF-515B-C505-3E5E4331048C}"/>
          </ac:spMkLst>
        </pc:spChg>
        <pc:spChg chg="del">
          <ac:chgData name="Scoala GB Jucu" userId="72114a9becebb2f4" providerId="LiveId" clId="{79163719-8DBB-4484-B7C5-F24160EF35C7}" dt="2024-10-29T12:36:07.647" v="466" actId="931"/>
          <ac:spMkLst>
            <pc:docMk/>
            <pc:sldMk cId="1796303575" sldId="265"/>
            <ac:spMk id="6" creationId="{4B04B42E-0B66-D715-6F11-C78DDBE4088D}"/>
          </ac:spMkLst>
        </pc:spChg>
        <pc:spChg chg="add del mod">
          <ac:chgData name="Scoala GB Jucu" userId="72114a9becebb2f4" providerId="LiveId" clId="{79163719-8DBB-4484-B7C5-F24160EF35C7}" dt="2024-10-29T12:36:16.885" v="468" actId="931"/>
          <ac:spMkLst>
            <pc:docMk/>
            <pc:sldMk cId="1796303575" sldId="265"/>
            <ac:spMk id="12" creationId="{46FB0BCD-4944-848A-0AFD-A540730EF57A}"/>
          </ac:spMkLst>
        </pc:spChg>
        <pc:picChg chg="add mod">
          <ac:chgData name="Scoala GB Jucu" userId="72114a9becebb2f4" providerId="LiveId" clId="{79163719-8DBB-4484-B7C5-F24160EF35C7}" dt="2024-10-29T12:37:25.021" v="479"/>
          <ac:picMkLst>
            <pc:docMk/>
            <pc:sldMk cId="1796303575" sldId="265"/>
            <ac:picMk id="8" creationId="{66F3C60E-558A-CD2F-842E-E106CDE3F0D2}"/>
          </ac:picMkLst>
        </pc:picChg>
        <pc:picChg chg="add del mod">
          <ac:chgData name="Scoala GB Jucu" userId="72114a9becebb2f4" providerId="LiveId" clId="{79163719-8DBB-4484-B7C5-F24160EF35C7}" dt="2024-10-29T12:36:10.363" v="467" actId="478"/>
          <ac:picMkLst>
            <pc:docMk/>
            <pc:sldMk cId="1796303575" sldId="265"/>
            <ac:picMk id="10" creationId="{6DB7276C-240F-DD33-E293-212481915DCD}"/>
          </ac:picMkLst>
        </pc:picChg>
        <pc:picChg chg="add mod">
          <ac:chgData name="Scoala GB Jucu" userId="72114a9becebb2f4" providerId="LiveId" clId="{79163719-8DBB-4484-B7C5-F24160EF35C7}" dt="2024-10-29T12:36:23.705" v="470" actId="1076"/>
          <ac:picMkLst>
            <pc:docMk/>
            <pc:sldMk cId="1796303575" sldId="265"/>
            <ac:picMk id="14" creationId="{A8929596-B309-B125-8A97-D3808D1C391F}"/>
          </ac:picMkLst>
        </pc:picChg>
      </pc:sldChg>
      <pc:sldChg chg="modSp new del mod">
        <pc:chgData name="Scoala GB Jucu" userId="72114a9becebb2f4" providerId="LiveId" clId="{79163719-8DBB-4484-B7C5-F24160EF35C7}" dt="2024-10-29T12:12:31.184" v="161" actId="2696"/>
        <pc:sldMkLst>
          <pc:docMk/>
          <pc:sldMk cId="672602700" sldId="266"/>
        </pc:sldMkLst>
        <pc:spChg chg="mod">
          <ac:chgData name="Scoala GB Jucu" userId="72114a9becebb2f4" providerId="LiveId" clId="{79163719-8DBB-4484-B7C5-F24160EF35C7}" dt="2024-10-29T12:12:23.621" v="160"/>
          <ac:spMkLst>
            <pc:docMk/>
            <pc:sldMk cId="672602700" sldId="266"/>
            <ac:spMk id="2" creationId="{1682032A-F43C-C9D2-F30B-B7EA3F463C43}"/>
          </ac:spMkLst>
        </pc:spChg>
      </pc:sldChg>
      <pc:sldChg chg="addSp delSp modSp new mod">
        <pc:chgData name="Scoala GB Jucu" userId="72114a9becebb2f4" providerId="LiveId" clId="{79163719-8DBB-4484-B7C5-F24160EF35C7}" dt="2024-10-29T12:37:25.021" v="479"/>
        <pc:sldMkLst>
          <pc:docMk/>
          <pc:sldMk cId="2771633457" sldId="266"/>
        </pc:sldMkLst>
        <pc:spChg chg="mod">
          <ac:chgData name="Scoala GB Jucu" userId="72114a9becebb2f4" providerId="LiveId" clId="{79163719-8DBB-4484-B7C5-F24160EF35C7}" dt="2024-10-29T12:37:25.021" v="479"/>
          <ac:spMkLst>
            <pc:docMk/>
            <pc:sldMk cId="2771633457" sldId="266"/>
            <ac:spMk id="2" creationId="{8FB8C004-5724-D6E8-12B4-8FCD751A99BE}"/>
          </ac:spMkLst>
        </pc:spChg>
        <pc:spChg chg="del">
          <ac:chgData name="Scoala GB Jucu" userId="72114a9becebb2f4" providerId="LiveId" clId="{79163719-8DBB-4484-B7C5-F24160EF35C7}" dt="2024-10-29T12:35:22.823" v="458" actId="931"/>
          <ac:spMkLst>
            <pc:docMk/>
            <pc:sldMk cId="2771633457" sldId="266"/>
            <ac:spMk id="3" creationId="{DB83F079-40BA-605E-5199-E925563EE726}"/>
          </ac:spMkLst>
        </pc:spChg>
        <pc:spChg chg="add del mod">
          <ac:chgData name="Scoala GB Jucu" userId="72114a9becebb2f4" providerId="LiveId" clId="{79163719-8DBB-4484-B7C5-F24160EF35C7}" dt="2024-10-29T12:36:59.049" v="472" actId="931"/>
          <ac:spMkLst>
            <pc:docMk/>
            <pc:sldMk cId="2771633457" sldId="266"/>
            <ac:spMk id="7" creationId="{F74BB9CD-FBAE-4983-D9A5-52CC6DBD6AFF}"/>
          </ac:spMkLst>
        </pc:spChg>
        <pc:picChg chg="add del mod">
          <ac:chgData name="Scoala GB Jucu" userId="72114a9becebb2f4" providerId="LiveId" clId="{79163719-8DBB-4484-B7C5-F24160EF35C7}" dt="2024-10-29T12:36:28.478" v="471" actId="478"/>
          <ac:picMkLst>
            <pc:docMk/>
            <pc:sldMk cId="2771633457" sldId="266"/>
            <ac:picMk id="5" creationId="{A71E2161-6FC3-863F-56F2-00E20A285DFA}"/>
          </ac:picMkLst>
        </pc:picChg>
        <pc:picChg chg="add mod">
          <ac:chgData name="Scoala GB Jucu" userId="72114a9becebb2f4" providerId="LiveId" clId="{79163719-8DBB-4484-B7C5-F24160EF35C7}" dt="2024-10-29T12:37:25.021" v="479"/>
          <ac:picMkLst>
            <pc:docMk/>
            <pc:sldMk cId="2771633457" sldId="266"/>
            <ac:picMk id="9" creationId="{968C8BD6-EA66-F287-0789-C5CB4178446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F51AD-8F72-44D9-A560-035B60E5E511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9557C-D744-483A-8817-2FB89EF56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97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79557C-D744-483A-8817-2FB89EF561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14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846BD-6CC2-48C0-9749-52F94C4CB93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5504-0BD1-4F55-86C2-9CB8255CE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00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846BD-6CC2-48C0-9749-52F94C4CB93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5504-0BD1-4F55-86C2-9CB8255CE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76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846BD-6CC2-48C0-9749-52F94C4CB93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5504-0BD1-4F55-86C2-9CB8255CE7B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4741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846BD-6CC2-48C0-9749-52F94C4CB93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5504-0BD1-4F55-86C2-9CB8255CE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73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846BD-6CC2-48C0-9749-52F94C4CB93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5504-0BD1-4F55-86C2-9CB8255CE7B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0204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846BD-6CC2-48C0-9749-52F94C4CB93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5504-0BD1-4F55-86C2-9CB8255CE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93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846BD-6CC2-48C0-9749-52F94C4CB93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5504-0BD1-4F55-86C2-9CB8255CE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4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846BD-6CC2-48C0-9749-52F94C4CB93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5504-0BD1-4F55-86C2-9CB8255CE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10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846BD-6CC2-48C0-9749-52F94C4CB93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5504-0BD1-4F55-86C2-9CB8255CE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99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846BD-6CC2-48C0-9749-52F94C4CB93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5504-0BD1-4F55-86C2-9CB8255CE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56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846BD-6CC2-48C0-9749-52F94C4CB93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5504-0BD1-4F55-86C2-9CB8255CE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5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846BD-6CC2-48C0-9749-52F94C4CB93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5504-0BD1-4F55-86C2-9CB8255CE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71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846BD-6CC2-48C0-9749-52F94C4CB93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5504-0BD1-4F55-86C2-9CB8255CE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21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846BD-6CC2-48C0-9749-52F94C4CB93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5504-0BD1-4F55-86C2-9CB8255CE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502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846BD-6CC2-48C0-9749-52F94C4CB93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5504-0BD1-4F55-86C2-9CB8255CE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8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5504-0BD1-4F55-86C2-9CB8255CE7B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846BD-6CC2-48C0-9749-52F94C4CB936}" type="datetimeFigureOut">
              <a:rPr lang="en-US" smtClean="0"/>
              <a:t>10/29/2024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68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846BD-6CC2-48C0-9749-52F94C4CB93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33D5504-0BD1-4F55-86C2-9CB8255CE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22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mailto:gbaritiujucu@gmail.com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997A5D-3443-7C0A-F525-63DD57304128}"/>
              </a:ext>
            </a:extLst>
          </p:cNvPr>
          <p:cNvSpPr txBox="1"/>
          <p:nvPr/>
        </p:nvSpPr>
        <p:spPr>
          <a:xfrm>
            <a:off x="1369244" y="2597088"/>
            <a:ext cx="922648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Life Coaching for Teachers: Happy Teachers for Better Students</a:t>
            </a:r>
            <a:endParaRPr lang="en-US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623259-F01F-BFD8-C974-84FAF8CFFAF3}"/>
              </a:ext>
            </a:extLst>
          </p:cNvPr>
          <p:cNvSpPr txBox="1"/>
          <p:nvPr/>
        </p:nvSpPr>
        <p:spPr>
          <a:xfrm>
            <a:off x="101339" y="4128625"/>
            <a:ext cx="113993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 err="1">
                <a:solidFill>
                  <a:srgbClr val="050505"/>
                </a:solidFill>
                <a:effectLst/>
              </a:rPr>
              <a:t>Acreditare</a:t>
            </a:r>
            <a:r>
              <a:rPr lang="en-US" sz="2000" b="0" i="0" dirty="0">
                <a:solidFill>
                  <a:srgbClr val="050505"/>
                </a:solidFill>
                <a:effectLst/>
              </a:rPr>
              <a:t> nr. 2020-1-RO01-KA120-SCH-000095366, </a:t>
            </a:r>
            <a:r>
              <a:rPr lang="en-US" sz="2000" b="0" i="0" dirty="0" err="1">
                <a:solidFill>
                  <a:srgbClr val="050505"/>
                </a:solidFill>
                <a:effectLst/>
              </a:rPr>
              <a:t>Proiect</a:t>
            </a:r>
            <a:r>
              <a:rPr lang="en-US" sz="2000" b="0" i="0" dirty="0">
                <a:solidFill>
                  <a:srgbClr val="050505"/>
                </a:solidFill>
                <a:effectLst/>
              </a:rPr>
              <a:t> nr. 2023-1-RO01-KA121-SCH-000141119</a:t>
            </a: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FD75AD-40BD-B97A-C91A-DB1C97168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4252" y="-79472"/>
            <a:ext cx="3520914" cy="1842612"/>
          </a:xfrm>
          <a:prstGeom prst="rect">
            <a:avLst/>
          </a:prstGeom>
        </p:spPr>
      </p:pic>
      <p:pic>
        <p:nvPicPr>
          <p:cNvPr id="9" name="Imagine 3">
            <a:extLst>
              <a:ext uri="{FF2B5EF4-FFF2-40B4-BE49-F238E27FC236}">
                <a16:creationId xmlns:a16="http://schemas.microsoft.com/office/drawing/2014/main" id="{67875165-7888-996C-9F74-60E979A8D7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88"/>
          <a:stretch/>
        </p:blipFill>
        <p:spPr bwMode="auto">
          <a:xfrm>
            <a:off x="5597181" y="562812"/>
            <a:ext cx="3289631" cy="858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Casetă text 2">
            <a:extLst>
              <a:ext uri="{FF2B5EF4-FFF2-40B4-BE49-F238E27FC236}">
                <a16:creationId xmlns:a16="http://schemas.microsoft.com/office/drawing/2014/main" id="{2559E650-64EE-87DA-2C5C-C9FB2A9B9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8827" y="562812"/>
            <a:ext cx="3520914" cy="85811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Școala Gimnazială „George Barițiu” Jucu de Sus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Judeţul Cluj, Str. Principală, nr.121B, 407354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Tel/Fax: 0264.233088 ,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610100" algn="l"/>
              </a:tabLst>
            </a:pPr>
            <a:r>
              <a:rPr lang="ro-RO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E- mail: </a:t>
            </a:r>
            <a:r>
              <a:rPr lang="ro-RO" sz="12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gbaritiujucu@gmail.com</a:t>
            </a:r>
            <a:r>
              <a:rPr lang="ro-RO" sz="12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CUI 18001343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ine 1">
            <a:extLst>
              <a:ext uri="{FF2B5EF4-FFF2-40B4-BE49-F238E27FC236}">
                <a16:creationId xmlns:a16="http://schemas.microsoft.com/office/drawing/2014/main" id="{1462C7C7-62D8-4B4F-7AAB-EA705A335D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15" y="268595"/>
            <a:ext cx="1586603" cy="144655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D892CE8-43D5-B29A-E3CC-86621FE97A6A}"/>
              </a:ext>
            </a:extLst>
          </p:cNvPr>
          <p:cNvSpPr txBox="1"/>
          <p:nvPr/>
        </p:nvSpPr>
        <p:spPr>
          <a:xfrm>
            <a:off x="714081" y="5013833"/>
            <a:ext cx="109256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/>
              <a:t>Participan</a:t>
            </a:r>
            <a:r>
              <a:rPr lang="ro-RO" sz="2000" dirty="0"/>
              <a:t>ți: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000" dirty="0"/>
              <a:t>Director Trohonel Mădălin-Gheorghe-Lucian, Școala Gimnazială ,,George</a:t>
            </a:r>
            <a:r>
              <a:rPr lang="en-US" sz="2000" dirty="0"/>
              <a:t> Ba</a:t>
            </a:r>
            <a:r>
              <a:rPr lang="ro-RO" sz="2000" dirty="0"/>
              <a:t>rițiu</a:t>
            </a:r>
            <a:r>
              <a:rPr lang="en-US" sz="2000" dirty="0"/>
              <a:t>”</a:t>
            </a:r>
            <a:r>
              <a:rPr lang="ro-RO" sz="2000" dirty="0"/>
              <a:t> Jucu de Sus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000" dirty="0"/>
              <a:t>Director Bara Teodor, Școala Gimnazială Frata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000" dirty="0"/>
              <a:t>Director Sabău Dan, Școala Gimnazială Feleacu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88174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51F41-9649-4784-328A-12F4C214A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775"/>
            <a:ext cx="10515600" cy="1325563"/>
          </a:xfrm>
        </p:spPr>
        <p:txBody>
          <a:bodyPr/>
          <a:lstStyle/>
          <a:p>
            <a:r>
              <a:rPr lang="en-US" dirty="0" err="1"/>
              <a:t>Concluzii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Reflecții</a:t>
            </a:r>
            <a:r>
              <a:rPr lang="en-US" dirty="0"/>
              <a:t> </a:t>
            </a:r>
            <a:r>
              <a:rPr lang="en-US" dirty="0" err="1"/>
              <a:t>Personale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3A855-E8D2-8651-FFE5-67608ACDE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4" y="1399521"/>
            <a:ext cx="5157787" cy="1074737"/>
          </a:xfrm>
        </p:spPr>
        <p:txBody>
          <a:bodyPr>
            <a:noAutofit/>
          </a:bodyPr>
          <a:lstStyle/>
          <a:p>
            <a:r>
              <a:rPr lang="en-US" dirty="0" err="1"/>
              <a:t>Principalele</a:t>
            </a:r>
            <a:r>
              <a:rPr lang="en-US" dirty="0"/>
              <a:t> </a:t>
            </a:r>
            <a:r>
              <a:rPr lang="en-US" dirty="0" err="1"/>
              <a:t>lecții</a:t>
            </a:r>
            <a:r>
              <a:rPr lang="en-US" dirty="0"/>
              <a:t> </a:t>
            </a:r>
            <a:r>
              <a:rPr lang="en-US" dirty="0" err="1"/>
              <a:t>învățate</a:t>
            </a:r>
            <a:r>
              <a:rPr lang="en-US" dirty="0"/>
              <a:t> la curs</a:t>
            </a:r>
            <a:r>
              <a:rPr lang="en-US" sz="1800" dirty="0"/>
              <a:t>	</a:t>
            </a:r>
            <a:endParaRPr lang="ro-RO" sz="1800" dirty="0"/>
          </a:p>
          <a:p>
            <a:r>
              <a:rPr lang="en-US" sz="1800" dirty="0"/>
              <a:t>•</a:t>
            </a:r>
            <a:r>
              <a:rPr lang="ro-RO" sz="1800" dirty="0"/>
              <a:t> </a:t>
            </a:r>
            <a:r>
              <a:rPr lang="en-US" sz="1800" dirty="0" err="1"/>
              <a:t>Impactul</a:t>
            </a:r>
            <a:r>
              <a:rPr lang="en-US" sz="1800" dirty="0"/>
              <a:t> </a:t>
            </a:r>
            <a:r>
              <a:rPr lang="en-US" sz="1800" dirty="0" err="1"/>
              <a:t>asupra</a:t>
            </a:r>
            <a:r>
              <a:rPr lang="en-US" sz="1800" dirty="0"/>
              <a:t> </a:t>
            </a:r>
            <a:r>
              <a:rPr lang="en-US" sz="1800" dirty="0" err="1"/>
              <a:t>viziunii</a:t>
            </a:r>
            <a:r>
              <a:rPr lang="en-US" sz="1800" dirty="0"/>
              <a:t> </a:t>
            </a:r>
            <a:r>
              <a:rPr lang="ro-RO" sz="1800" dirty="0"/>
              <a:t>personale</a:t>
            </a:r>
            <a:r>
              <a:rPr lang="en-US" sz="1800" dirty="0"/>
              <a:t> </a:t>
            </a:r>
            <a:r>
              <a:rPr lang="en-US" sz="1800" dirty="0" err="1"/>
              <a:t>despre</a:t>
            </a:r>
            <a:r>
              <a:rPr lang="en-US" sz="1800" dirty="0"/>
              <a:t> </a:t>
            </a:r>
            <a:r>
              <a:rPr lang="en-US" sz="1800" dirty="0" err="1"/>
              <a:t>predare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bunăstarea</a:t>
            </a:r>
            <a:r>
              <a:rPr lang="en-US" sz="1800" dirty="0"/>
              <a:t> </a:t>
            </a:r>
            <a:r>
              <a:rPr lang="en-US" sz="1800" dirty="0" err="1"/>
              <a:t>profesională</a:t>
            </a:r>
            <a:endParaRPr lang="en-US" sz="18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6F3C60E-558A-CD2F-842E-E106CDE3F0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3212505"/>
            <a:ext cx="4184650" cy="235386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236F73-B3BF-515B-C505-3E5E433104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91472"/>
            <a:ext cx="5183188" cy="1213603"/>
          </a:xfrm>
        </p:spPr>
        <p:txBody>
          <a:bodyPr>
            <a:noAutofit/>
          </a:bodyPr>
          <a:lstStyle/>
          <a:p>
            <a:r>
              <a:rPr lang="en-US" sz="1800" dirty="0"/>
              <a:t>•</a:t>
            </a:r>
            <a:r>
              <a:rPr lang="ro-RO" sz="1800" dirty="0"/>
              <a:t> </a:t>
            </a:r>
            <a:r>
              <a:rPr lang="en-US" sz="1800" dirty="0" err="1"/>
              <a:t>Importanța</a:t>
            </a:r>
            <a:r>
              <a:rPr lang="en-US" sz="1800" dirty="0"/>
              <a:t> </a:t>
            </a:r>
            <a:r>
              <a:rPr lang="en-US" sz="1800" dirty="0" err="1"/>
              <a:t>echilibrului</a:t>
            </a:r>
            <a:r>
              <a:rPr lang="en-US" sz="1800" dirty="0"/>
              <a:t> </a:t>
            </a:r>
            <a:r>
              <a:rPr lang="en-US" sz="1800" dirty="0" err="1"/>
              <a:t>emoțional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activitatea</a:t>
            </a:r>
            <a:r>
              <a:rPr lang="en-US" sz="1800" dirty="0"/>
              <a:t> de </a:t>
            </a:r>
            <a:r>
              <a:rPr lang="en-US" sz="1800" dirty="0" err="1"/>
              <a:t>predare</a:t>
            </a:r>
            <a:r>
              <a:rPr lang="en-US" sz="1800" dirty="0"/>
              <a:t>	</a:t>
            </a:r>
            <a:endParaRPr lang="ro-RO" sz="1800" dirty="0"/>
          </a:p>
          <a:p>
            <a:r>
              <a:rPr lang="en-US" sz="1800" dirty="0"/>
              <a:t>•</a:t>
            </a:r>
            <a:r>
              <a:rPr lang="ro-RO" sz="1800" dirty="0"/>
              <a:t> </a:t>
            </a:r>
            <a:r>
              <a:rPr lang="en-US" sz="1800" dirty="0" err="1"/>
              <a:t>Îndemn</a:t>
            </a:r>
            <a:r>
              <a:rPr lang="en-US" sz="1800" dirty="0"/>
              <a:t> </a:t>
            </a:r>
            <a:r>
              <a:rPr lang="en-US" sz="1800" dirty="0" err="1"/>
              <a:t>pentru</a:t>
            </a:r>
            <a:r>
              <a:rPr lang="en-US" sz="1800" dirty="0"/>
              <a:t> </a:t>
            </a:r>
            <a:r>
              <a:rPr lang="en-US" sz="1800" dirty="0" err="1"/>
              <a:t>colegi</a:t>
            </a:r>
            <a:r>
              <a:rPr lang="en-US" sz="1800" dirty="0"/>
              <a:t> </a:t>
            </a:r>
            <a:r>
              <a:rPr lang="en-US" sz="1800" dirty="0" err="1"/>
              <a:t>să</a:t>
            </a:r>
            <a:r>
              <a:rPr lang="en-US" sz="1800" dirty="0"/>
              <a:t> </a:t>
            </a:r>
            <a:r>
              <a:rPr lang="en-US" sz="1800" dirty="0" err="1"/>
              <a:t>exploreze</a:t>
            </a:r>
            <a:r>
              <a:rPr lang="en-US" sz="1800" dirty="0"/>
              <a:t> </a:t>
            </a:r>
            <a:r>
              <a:rPr lang="en-US" sz="1800" dirty="0" err="1"/>
              <a:t>tehnicile</a:t>
            </a:r>
            <a:r>
              <a:rPr lang="en-US" sz="1800" dirty="0"/>
              <a:t> de coaching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practică</a:t>
            </a:r>
            <a:endParaRPr lang="en-US" sz="1800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A8929596-B309-B125-8A97-D3808D1C391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975" y="2583703"/>
            <a:ext cx="4703105" cy="3527329"/>
          </a:xfrm>
        </p:spPr>
      </p:pic>
    </p:spTree>
    <p:extLst>
      <p:ext uri="{BB962C8B-B14F-4D97-AF65-F5344CB8AC3E}">
        <p14:creationId xmlns:p14="http://schemas.microsoft.com/office/powerpoint/2010/main" val="1796303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8C004-5724-D6E8-12B4-8FCD751A9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Întrebări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Discuții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68C8BD6-EA66-F287-0789-C5CB417844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80" y="2160588"/>
            <a:ext cx="2911077" cy="3881437"/>
          </a:xfrm>
        </p:spPr>
      </p:pic>
    </p:spTree>
    <p:extLst>
      <p:ext uri="{BB962C8B-B14F-4D97-AF65-F5344CB8AC3E}">
        <p14:creationId xmlns:p14="http://schemas.microsoft.com/office/powerpoint/2010/main" val="2771633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110AA-B1EC-78F3-DAAA-FC0BB1C20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9438"/>
            <a:ext cx="10515600" cy="1325563"/>
          </a:xfrm>
        </p:spPr>
        <p:txBody>
          <a:bodyPr/>
          <a:lstStyle/>
          <a:p>
            <a:r>
              <a:rPr lang="ro-RO" dirty="0"/>
              <a:t>INTRODUCERE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76DFF4-7806-64E6-0A37-66702C5BC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1158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Contextul</a:t>
            </a:r>
            <a:r>
              <a:rPr lang="en-US" dirty="0"/>
              <a:t> </a:t>
            </a:r>
            <a:r>
              <a:rPr lang="en-US" dirty="0" err="1"/>
              <a:t>programului</a:t>
            </a:r>
            <a:r>
              <a:rPr lang="en-US" dirty="0"/>
              <a:t> Erasmus+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40EAA53-22AE-9678-F8A5-C52B5574F4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159" y="2736850"/>
            <a:ext cx="2478881" cy="330517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6C0CE0-2C84-17C9-98EB-840A334868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79512"/>
            <a:ext cx="5183188" cy="1325563"/>
          </a:xfrm>
        </p:spPr>
        <p:txBody>
          <a:bodyPr>
            <a:noAutofit/>
          </a:bodyPr>
          <a:lstStyle/>
          <a:p>
            <a:r>
              <a:rPr lang="en-US" sz="1800" dirty="0"/>
              <a:t>•</a:t>
            </a:r>
            <a:r>
              <a:rPr lang="ro-RO" sz="1800" dirty="0"/>
              <a:t> </a:t>
            </a:r>
            <a:r>
              <a:rPr lang="en-US" sz="1800" dirty="0" err="1"/>
              <a:t>Obiectivul</a:t>
            </a:r>
            <a:r>
              <a:rPr lang="en-US" sz="1800" dirty="0"/>
              <a:t> </a:t>
            </a:r>
            <a:r>
              <a:rPr lang="en-US" sz="1800" dirty="0" err="1"/>
              <a:t>cursului</a:t>
            </a:r>
            <a:r>
              <a:rPr lang="en-US" sz="1800" dirty="0"/>
              <a:t>: </a:t>
            </a:r>
            <a:r>
              <a:rPr lang="en-US" sz="1800" dirty="0" err="1"/>
              <a:t>îmbunătățirea</a:t>
            </a:r>
            <a:r>
              <a:rPr lang="en-US" sz="1800" dirty="0"/>
              <a:t> </a:t>
            </a:r>
            <a:r>
              <a:rPr lang="en-US" sz="1800" dirty="0" err="1"/>
              <a:t>stării</a:t>
            </a:r>
            <a:r>
              <a:rPr lang="en-US" sz="1800" dirty="0"/>
              <a:t> de bine a </a:t>
            </a:r>
            <a:r>
              <a:rPr lang="en-US" sz="1800" dirty="0" err="1"/>
              <a:t>profesorilor</a:t>
            </a:r>
            <a:r>
              <a:rPr lang="en-US" sz="1800" dirty="0"/>
              <a:t> </a:t>
            </a:r>
            <a:r>
              <a:rPr lang="en-US" sz="1800" dirty="0" err="1"/>
              <a:t>pentru</a:t>
            </a:r>
            <a:r>
              <a:rPr lang="en-US" sz="1800" dirty="0"/>
              <a:t> a </a:t>
            </a:r>
            <a:r>
              <a:rPr lang="en-US" sz="1800" dirty="0" err="1"/>
              <a:t>susține</a:t>
            </a:r>
            <a:r>
              <a:rPr lang="en-US" sz="1800" dirty="0"/>
              <a:t> </a:t>
            </a:r>
            <a:r>
              <a:rPr lang="en-US" sz="1800" dirty="0" err="1"/>
              <a:t>performanța</a:t>
            </a:r>
            <a:r>
              <a:rPr lang="en-US" sz="1800" dirty="0"/>
              <a:t> </a:t>
            </a:r>
            <a:r>
              <a:rPr lang="en-US" sz="1800" dirty="0" err="1"/>
              <a:t>elevilor</a:t>
            </a:r>
            <a:endParaRPr lang="ro-RO" sz="1800" dirty="0"/>
          </a:p>
          <a:p>
            <a:r>
              <a:rPr lang="en-US" sz="1800" dirty="0"/>
              <a:t>•</a:t>
            </a:r>
            <a:r>
              <a:rPr lang="ro-RO" sz="1800" dirty="0"/>
              <a:t> </a:t>
            </a:r>
            <a:r>
              <a:rPr lang="en-US" sz="1800" dirty="0" err="1"/>
              <a:t>Importanța</a:t>
            </a:r>
            <a:r>
              <a:rPr lang="en-US" sz="1800" dirty="0"/>
              <a:t> coaching-</a:t>
            </a:r>
            <a:r>
              <a:rPr lang="en-US" sz="1800" dirty="0" err="1"/>
              <a:t>ului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educație</a:t>
            </a:r>
            <a:endParaRPr lang="en-US" sz="1800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54EDB18-0763-4044-41F0-D4A32942900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938" y="2819599"/>
            <a:ext cx="4186237" cy="3139677"/>
          </a:xfrm>
        </p:spPr>
      </p:pic>
    </p:spTree>
    <p:extLst>
      <p:ext uri="{BB962C8B-B14F-4D97-AF65-F5344CB8AC3E}">
        <p14:creationId xmlns:p14="http://schemas.microsoft.com/office/powerpoint/2010/main" val="2403668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11E4F-04D0-CF23-E579-10C40FF0F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735"/>
            <a:ext cx="10515600" cy="1325563"/>
          </a:xfrm>
        </p:spPr>
        <p:txBody>
          <a:bodyPr/>
          <a:lstStyle/>
          <a:p>
            <a:r>
              <a:rPr lang="en-US" dirty="0" err="1"/>
              <a:t>Obiectivele</a:t>
            </a:r>
            <a:r>
              <a:rPr lang="en-US" dirty="0"/>
              <a:t> </a:t>
            </a:r>
            <a:r>
              <a:rPr lang="en-US" dirty="0" err="1"/>
              <a:t>Cursului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BCECD5-38A8-CD51-67E9-B0845DD74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64849"/>
            <a:ext cx="5157787" cy="940226"/>
          </a:xfrm>
        </p:spPr>
        <p:txBody>
          <a:bodyPr>
            <a:noAutofit/>
          </a:bodyPr>
          <a:lstStyle/>
          <a:p>
            <a:r>
              <a:rPr lang="en-US" sz="1800" dirty="0"/>
              <a:t>•</a:t>
            </a:r>
            <a:r>
              <a:rPr lang="ro-RO" sz="1800" dirty="0"/>
              <a:t>  </a:t>
            </a:r>
            <a:r>
              <a:rPr lang="en-US" sz="1800" dirty="0" err="1"/>
              <a:t>Dezvoltarea</a:t>
            </a:r>
            <a:r>
              <a:rPr lang="en-US" sz="1800" dirty="0"/>
              <a:t> </a:t>
            </a:r>
            <a:r>
              <a:rPr lang="en-US" sz="1800" dirty="0" err="1"/>
              <a:t>abilităților</a:t>
            </a:r>
            <a:r>
              <a:rPr lang="en-US" sz="1800" dirty="0"/>
              <a:t> de coaching </a:t>
            </a:r>
            <a:r>
              <a:rPr lang="en-US" sz="1800" dirty="0" err="1"/>
              <a:t>pentru</a:t>
            </a:r>
            <a:r>
              <a:rPr lang="en-US" sz="1800" dirty="0"/>
              <a:t> </a:t>
            </a:r>
            <a:r>
              <a:rPr lang="ro-RO" sz="1800" dirty="0"/>
              <a:t>  </a:t>
            </a:r>
            <a:r>
              <a:rPr lang="en-US" sz="1800" dirty="0" err="1"/>
              <a:t>profesori</a:t>
            </a:r>
            <a:r>
              <a:rPr lang="en-US" sz="1800" dirty="0"/>
              <a:t>	</a:t>
            </a:r>
            <a:endParaRPr lang="ro-RO" sz="1800" dirty="0"/>
          </a:p>
          <a:p>
            <a:r>
              <a:rPr lang="en-US" sz="1800" dirty="0"/>
              <a:t>•</a:t>
            </a:r>
            <a:r>
              <a:rPr lang="ro-RO" sz="1800" dirty="0"/>
              <a:t> </a:t>
            </a:r>
            <a:r>
              <a:rPr lang="en-US" sz="1800" dirty="0" err="1"/>
              <a:t>Îmbunătățirea</a:t>
            </a:r>
            <a:r>
              <a:rPr lang="en-US" sz="1800" dirty="0"/>
              <a:t> </a:t>
            </a:r>
            <a:r>
              <a:rPr lang="en-US" sz="1800" dirty="0" err="1"/>
              <a:t>comunicării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gestionării</a:t>
            </a:r>
            <a:r>
              <a:rPr lang="en-US" sz="1800" dirty="0"/>
              <a:t> </a:t>
            </a:r>
            <a:r>
              <a:rPr lang="en-US" sz="1800" dirty="0" err="1"/>
              <a:t>stresulu</a:t>
            </a:r>
            <a:r>
              <a:rPr lang="ro-RO" sz="1800" dirty="0"/>
              <a:t>i</a:t>
            </a:r>
            <a:endParaRPr lang="en-US" sz="18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5E94903-BF37-5441-4CE4-72C2259D18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159" y="2736850"/>
            <a:ext cx="2478881" cy="330517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ABF539-3D90-287A-CC70-10D172A73E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64849"/>
            <a:ext cx="5183188" cy="94022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•</a:t>
            </a:r>
            <a:r>
              <a:rPr lang="ro-RO" dirty="0"/>
              <a:t> </a:t>
            </a:r>
            <a:r>
              <a:rPr lang="en-US" dirty="0" err="1"/>
              <a:t>Promovarea</a:t>
            </a:r>
            <a:r>
              <a:rPr lang="en-US" dirty="0"/>
              <a:t> </a:t>
            </a:r>
            <a:r>
              <a:rPr lang="en-US" dirty="0" err="1"/>
              <a:t>bunăstării</a:t>
            </a:r>
            <a:r>
              <a:rPr lang="en-US" dirty="0"/>
              <a:t> </a:t>
            </a:r>
            <a:r>
              <a:rPr lang="en-US" dirty="0" err="1"/>
              <a:t>psihologice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rândul</a:t>
            </a:r>
            <a:r>
              <a:rPr lang="en-US" dirty="0"/>
              <a:t> </a:t>
            </a:r>
            <a:r>
              <a:rPr lang="en-US" dirty="0" err="1"/>
              <a:t>cadrelor</a:t>
            </a:r>
            <a:r>
              <a:rPr lang="en-US" dirty="0"/>
              <a:t> </a:t>
            </a:r>
            <a:r>
              <a:rPr lang="en-US" dirty="0" err="1"/>
              <a:t>didactice</a:t>
            </a:r>
            <a:r>
              <a:rPr lang="en-US" dirty="0"/>
              <a:t>	</a:t>
            </a:r>
            <a:endParaRPr lang="ro-RO" dirty="0"/>
          </a:p>
          <a:p>
            <a:r>
              <a:rPr lang="en-US" dirty="0"/>
              <a:t>•</a:t>
            </a:r>
            <a:r>
              <a:rPr lang="ro-RO" dirty="0"/>
              <a:t> </a:t>
            </a:r>
            <a:r>
              <a:rPr lang="en-US" dirty="0" err="1"/>
              <a:t>Impactul</a:t>
            </a:r>
            <a:r>
              <a:rPr lang="en-US" dirty="0"/>
              <a:t> </a:t>
            </a:r>
            <a:r>
              <a:rPr lang="en-US" dirty="0" err="1"/>
              <a:t>pozitiv</a:t>
            </a:r>
            <a:r>
              <a:rPr lang="en-US" dirty="0"/>
              <a:t> al </a:t>
            </a:r>
            <a:r>
              <a:rPr lang="en-US" dirty="0" err="1"/>
              <a:t>profesorilor</a:t>
            </a:r>
            <a:r>
              <a:rPr lang="en-US" dirty="0"/>
              <a:t> </a:t>
            </a:r>
            <a:r>
              <a:rPr lang="en-US" dirty="0" err="1"/>
              <a:t>fericiți</a:t>
            </a:r>
            <a:r>
              <a:rPr lang="en-US" dirty="0"/>
              <a:t> </a:t>
            </a:r>
            <a:r>
              <a:rPr lang="en-US" dirty="0" err="1"/>
              <a:t>asupra</a:t>
            </a:r>
            <a:r>
              <a:rPr lang="en-US" dirty="0"/>
              <a:t> </a:t>
            </a:r>
            <a:r>
              <a:rPr lang="en-US" dirty="0" err="1"/>
              <a:t>elevilo</a:t>
            </a:r>
            <a:r>
              <a:rPr lang="ro-RO" dirty="0"/>
              <a:t>r</a:t>
            </a: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19C29B9-F8B4-80BB-BFDB-16F7AADA7F5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616" y="2736850"/>
            <a:ext cx="2478881" cy="3305175"/>
          </a:xfrm>
        </p:spPr>
      </p:pic>
    </p:spTree>
    <p:extLst>
      <p:ext uri="{BB962C8B-B14F-4D97-AF65-F5344CB8AC3E}">
        <p14:creationId xmlns:p14="http://schemas.microsoft.com/office/powerpoint/2010/main" val="632396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E66C8-EA8C-C668-70F6-EAD138CCF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6736"/>
            <a:ext cx="10515600" cy="1325563"/>
          </a:xfrm>
        </p:spPr>
        <p:txBody>
          <a:bodyPr/>
          <a:lstStyle/>
          <a:p>
            <a:r>
              <a:rPr lang="en-US" dirty="0" err="1"/>
              <a:t>Principiile</a:t>
            </a:r>
            <a:r>
              <a:rPr lang="en-US" dirty="0"/>
              <a:t> de </a:t>
            </a:r>
            <a:r>
              <a:rPr lang="en-US" dirty="0" err="1"/>
              <a:t>Bază</a:t>
            </a:r>
            <a:r>
              <a:rPr lang="en-US" dirty="0"/>
              <a:t> ale Life Coaching-</a:t>
            </a:r>
            <a:r>
              <a:rPr lang="en-US" dirty="0" err="1"/>
              <a:t>ului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0BDD2B-3682-9645-C4DB-6BDCC1492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42301"/>
            <a:ext cx="5157787" cy="106277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800" dirty="0"/>
              <a:t>•</a:t>
            </a:r>
            <a:r>
              <a:rPr lang="ro-RO" sz="1800" dirty="0"/>
              <a:t> </a:t>
            </a:r>
            <a:r>
              <a:rPr lang="en-US" sz="1800" dirty="0"/>
              <a:t>Coaching-</a:t>
            </a:r>
            <a:r>
              <a:rPr lang="en-US" sz="1800" dirty="0" err="1"/>
              <a:t>ul</a:t>
            </a:r>
            <a:r>
              <a:rPr lang="en-US" sz="1800" dirty="0"/>
              <a:t> </a:t>
            </a:r>
            <a:r>
              <a:rPr lang="en-US" sz="1800" dirty="0" err="1"/>
              <a:t>centrat</a:t>
            </a:r>
            <a:r>
              <a:rPr lang="en-US" sz="1800" dirty="0"/>
              <a:t> pe </a:t>
            </a:r>
            <a:r>
              <a:rPr lang="en-US" sz="1800" dirty="0" err="1"/>
              <a:t>profesor</a:t>
            </a:r>
            <a:r>
              <a:rPr lang="en-US" sz="1800" dirty="0"/>
              <a:t>: </a:t>
            </a:r>
            <a:r>
              <a:rPr lang="en-US" sz="1800" dirty="0" err="1"/>
              <a:t>recunoașterea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valorificarea</a:t>
            </a:r>
            <a:r>
              <a:rPr lang="en-US" sz="1800" dirty="0"/>
              <a:t> </a:t>
            </a:r>
            <a:r>
              <a:rPr lang="en-US" sz="1800" dirty="0" err="1"/>
              <a:t>nevoilor</a:t>
            </a:r>
            <a:r>
              <a:rPr lang="en-US" sz="1800" dirty="0"/>
              <a:t> lor </a:t>
            </a:r>
            <a:r>
              <a:rPr lang="en-US" sz="1800" dirty="0" err="1"/>
              <a:t>personale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profesionale</a:t>
            </a:r>
            <a:endParaRPr lang="ro-RO" sz="1800" dirty="0"/>
          </a:p>
          <a:p>
            <a:r>
              <a:rPr lang="en-US" sz="1800" dirty="0"/>
              <a:t>•</a:t>
            </a:r>
            <a:r>
              <a:rPr lang="ro-RO" sz="1800" dirty="0"/>
              <a:t> </a:t>
            </a:r>
            <a:r>
              <a:rPr lang="en-US" sz="1800" dirty="0" err="1"/>
              <a:t>Rolul</a:t>
            </a:r>
            <a:r>
              <a:rPr lang="en-US" sz="1800" dirty="0"/>
              <a:t> </a:t>
            </a:r>
            <a:r>
              <a:rPr lang="en-US" sz="1800" dirty="0" err="1"/>
              <a:t>empatiei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al </a:t>
            </a:r>
            <a:r>
              <a:rPr lang="en-US" sz="1800" dirty="0" err="1"/>
              <a:t>ascultării</a:t>
            </a:r>
            <a:r>
              <a:rPr lang="en-US" sz="1800" dirty="0"/>
              <a:t> active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F28A36E-FA25-AFEE-E857-520EF5ED51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159" y="2736850"/>
            <a:ext cx="2478881" cy="330517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7C40B5-5E43-00BC-FA71-EDAC7B6348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42300"/>
            <a:ext cx="5183188" cy="801279"/>
          </a:xfrm>
        </p:spPr>
        <p:txBody>
          <a:bodyPr>
            <a:noAutofit/>
          </a:bodyPr>
          <a:lstStyle/>
          <a:p>
            <a:r>
              <a:rPr lang="it-IT" sz="1800" dirty="0"/>
              <a:t>•</a:t>
            </a:r>
            <a:r>
              <a:rPr lang="ro-RO" sz="1800" dirty="0"/>
              <a:t> </a:t>
            </a:r>
            <a:r>
              <a:rPr lang="it-IT" sz="1800" dirty="0"/>
              <a:t>Gestionarea și echilibrarea emoțiilor</a:t>
            </a:r>
            <a:endParaRPr lang="ro-RO" sz="1800" dirty="0"/>
          </a:p>
          <a:p>
            <a:r>
              <a:rPr lang="it-IT" sz="1800" dirty="0"/>
              <a:t>•</a:t>
            </a:r>
            <a:r>
              <a:rPr lang="ro-RO" sz="1800" dirty="0"/>
              <a:t> </a:t>
            </a:r>
            <a:r>
              <a:rPr lang="it-IT" sz="1800" dirty="0"/>
              <a:t>Stimularea dezvoltării personale continue</a:t>
            </a:r>
            <a:endParaRPr lang="en-US" sz="1800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3CE1974-3967-42CA-5950-C8836537BD7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938" y="2819599"/>
            <a:ext cx="4186237" cy="3139677"/>
          </a:xfrm>
        </p:spPr>
      </p:pic>
    </p:spTree>
    <p:extLst>
      <p:ext uri="{BB962C8B-B14F-4D97-AF65-F5344CB8AC3E}">
        <p14:creationId xmlns:p14="http://schemas.microsoft.com/office/powerpoint/2010/main" val="1367987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CC2B3-C9DD-401C-16EC-A9AB1BFA3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1747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Teme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Activități</a:t>
            </a:r>
            <a:r>
              <a:rPr lang="en-US" dirty="0"/>
              <a:t> din Curs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8EB12-DB24-EF43-11E6-188710331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417310"/>
            <a:ext cx="5157787" cy="987360"/>
          </a:xfrm>
        </p:spPr>
        <p:txBody>
          <a:bodyPr>
            <a:noAutofit/>
          </a:bodyPr>
          <a:lstStyle/>
          <a:p>
            <a:r>
              <a:rPr lang="en-US" sz="1800" dirty="0"/>
              <a:t>•</a:t>
            </a:r>
            <a:r>
              <a:rPr lang="ro-RO" sz="1800" dirty="0"/>
              <a:t>  </a:t>
            </a:r>
            <a:r>
              <a:rPr lang="en-US" sz="1800" dirty="0" err="1"/>
              <a:t>Tehnici</a:t>
            </a:r>
            <a:r>
              <a:rPr lang="en-US" sz="1800" dirty="0"/>
              <a:t> de auto-</a:t>
            </a:r>
            <a:r>
              <a:rPr lang="en-US" sz="1800" dirty="0" err="1"/>
              <a:t>reflecție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mindfulness </a:t>
            </a:r>
            <a:r>
              <a:rPr lang="en-US" sz="1800" dirty="0" err="1"/>
              <a:t>pentru</a:t>
            </a:r>
            <a:r>
              <a:rPr lang="en-US" sz="1800" dirty="0"/>
              <a:t> </a:t>
            </a:r>
            <a:r>
              <a:rPr lang="en-US" sz="1800" dirty="0" err="1"/>
              <a:t>profesori</a:t>
            </a:r>
            <a:endParaRPr lang="ro-RO" sz="1800" dirty="0"/>
          </a:p>
          <a:p>
            <a:r>
              <a:rPr lang="en-US" sz="1800" dirty="0"/>
              <a:t>•</a:t>
            </a:r>
            <a:r>
              <a:rPr lang="ro-RO" sz="1800" dirty="0"/>
              <a:t> </a:t>
            </a:r>
            <a:r>
              <a:rPr lang="en-US" sz="1800" dirty="0" err="1"/>
              <a:t>Activități</a:t>
            </a:r>
            <a:r>
              <a:rPr lang="en-US" sz="1800" dirty="0"/>
              <a:t> de </a:t>
            </a:r>
            <a:r>
              <a:rPr lang="en-US" sz="1800" dirty="0" err="1"/>
              <a:t>grup</a:t>
            </a:r>
            <a:r>
              <a:rPr lang="en-US" sz="1800" dirty="0"/>
              <a:t> </a:t>
            </a:r>
            <a:r>
              <a:rPr lang="en-US" sz="1800" dirty="0" err="1"/>
              <a:t>pentru</a:t>
            </a:r>
            <a:r>
              <a:rPr lang="en-US" sz="1800" dirty="0"/>
              <a:t> </a:t>
            </a:r>
            <a:r>
              <a:rPr lang="en-US" sz="1800" dirty="0" err="1"/>
              <a:t>îmbunătățirea</a:t>
            </a:r>
            <a:r>
              <a:rPr lang="en-US" sz="1800" dirty="0"/>
              <a:t> </a:t>
            </a:r>
            <a:r>
              <a:rPr lang="en-US" sz="1800" dirty="0" err="1"/>
              <a:t>colaborări</a:t>
            </a:r>
            <a:endParaRPr lang="en-US" sz="18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C7525E5-C4FF-21E8-7384-DF928E5EEE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3498494"/>
            <a:ext cx="4184650" cy="1781886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E7D20D-0A6A-227D-2415-29AE3B337B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63192"/>
            <a:ext cx="5183188" cy="1241883"/>
          </a:xfrm>
        </p:spPr>
        <p:txBody>
          <a:bodyPr>
            <a:noAutofit/>
          </a:bodyPr>
          <a:lstStyle/>
          <a:p>
            <a:r>
              <a:rPr lang="en-US" sz="1800" dirty="0"/>
              <a:t>•</a:t>
            </a:r>
            <a:r>
              <a:rPr lang="ro-RO" sz="1800" dirty="0"/>
              <a:t> </a:t>
            </a:r>
            <a:r>
              <a:rPr lang="en-US" sz="1800" dirty="0" err="1"/>
              <a:t>Exerciții</a:t>
            </a:r>
            <a:r>
              <a:rPr lang="en-US" sz="1800" dirty="0"/>
              <a:t> </a:t>
            </a:r>
            <a:r>
              <a:rPr lang="en-US" sz="1800" dirty="0" err="1"/>
              <a:t>pentru</a:t>
            </a:r>
            <a:r>
              <a:rPr lang="en-US" sz="1800" dirty="0"/>
              <a:t> </a:t>
            </a:r>
            <a:r>
              <a:rPr lang="en-US" sz="1800" dirty="0" err="1"/>
              <a:t>gestionarea</a:t>
            </a:r>
            <a:r>
              <a:rPr lang="en-US" sz="1800" dirty="0"/>
              <a:t> </a:t>
            </a:r>
            <a:r>
              <a:rPr lang="en-US" sz="1800" dirty="0" err="1"/>
              <a:t>stresului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menținerea</a:t>
            </a:r>
            <a:r>
              <a:rPr lang="en-US" sz="1800" dirty="0"/>
              <a:t> </a:t>
            </a:r>
            <a:r>
              <a:rPr lang="en-US" sz="1800" dirty="0" err="1"/>
              <a:t>echilibrului</a:t>
            </a:r>
            <a:r>
              <a:rPr lang="en-US" sz="1800" dirty="0"/>
              <a:t>	</a:t>
            </a:r>
            <a:endParaRPr lang="ro-RO" sz="1800" dirty="0"/>
          </a:p>
          <a:p>
            <a:r>
              <a:rPr lang="en-US" sz="1800" dirty="0"/>
              <a:t>•</a:t>
            </a:r>
            <a:r>
              <a:rPr lang="ro-RO" sz="1800" dirty="0"/>
              <a:t> </a:t>
            </a:r>
            <a:r>
              <a:rPr lang="en-US" sz="1800" dirty="0" err="1"/>
              <a:t>Exerciții</a:t>
            </a:r>
            <a:r>
              <a:rPr lang="en-US" sz="1800" dirty="0"/>
              <a:t> de </a:t>
            </a:r>
            <a:r>
              <a:rPr lang="en-US" sz="1800" dirty="0" err="1"/>
              <a:t>setare</a:t>
            </a:r>
            <a:r>
              <a:rPr lang="en-US" sz="1800" dirty="0"/>
              <a:t> a </a:t>
            </a:r>
            <a:r>
              <a:rPr lang="en-US" sz="1800" dirty="0" err="1"/>
              <a:t>obiectivelor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planificare</a:t>
            </a:r>
            <a:r>
              <a:rPr lang="en-US" sz="1800" dirty="0"/>
              <a:t> </a:t>
            </a:r>
            <a:r>
              <a:rPr lang="en-US" sz="1800" dirty="0" err="1"/>
              <a:t>personală</a:t>
            </a:r>
            <a:endParaRPr lang="en-US" sz="1800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0C434FB-8437-EAC5-574B-24C5FFB37B3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616" y="2736850"/>
            <a:ext cx="2478881" cy="3305175"/>
          </a:xfrm>
        </p:spPr>
      </p:pic>
    </p:spTree>
    <p:extLst>
      <p:ext uri="{BB962C8B-B14F-4D97-AF65-F5344CB8AC3E}">
        <p14:creationId xmlns:p14="http://schemas.microsoft.com/office/powerpoint/2010/main" val="2217652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8BF21-D0D3-6FD2-54CF-6CCE9659C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55"/>
            <a:ext cx="10515600" cy="1325563"/>
          </a:xfrm>
        </p:spPr>
        <p:txBody>
          <a:bodyPr/>
          <a:lstStyle/>
          <a:p>
            <a:r>
              <a:rPr lang="fr-FR" dirty="0"/>
              <a:t>Exemple de </a:t>
            </a:r>
            <a:r>
              <a:rPr lang="fr-FR" dirty="0" err="1"/>
              <a:t>Tehnici</a:t>
            </a:r>
            <a:r>
              <a:rPr lang="fr-FR" dirty="0"/>
              <a:t> de Coaching </a:t>
            </a:r>
            <a:r>
              <a:rPr lang="fr-FR" dirty="0" err="1"/>
              <a:t>Învățate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C2E62-E978-3A1D-B48B-018DB9A7F6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074656"/>
            <a:ext cx="5157787" cy="143041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dirty="0"/>
              <a:t>•</a:t>
            </a:r>
            <a:r>
              <a:rPr lang="ro-RO" sz="1800" dirty="0"/>
              <a:t> </a:t>
            </a:r>
            <a:r>
              <a:rPr lang="en-US" sz="1800" dirty="0" err="1"/>
              <a:t>Stabilirea</a:t>
            </a:r>
            <a:r>
              <a:rPr lang="en-US" sz="1800" dirty="0"/>
              <a:t> </a:t>
            </a:r>
            <a:r>
              <a:rPr lang="en-US" sz="1800" dirty="0" err="1"/>
              <a:t>obiectivelor</a:t>
            </a:r>
            <a:r>
              <a:rPr lang="en-US" sz="1800" dirty="0"/>
              <a:t> SMART (</a:t>
            </a:r>
            <a:r>
              <a:rPr lang="en-US" sz="1800" dirty="0" err="1"/>
              <a:t>Specifice</a:t>
            </a:r>
            <a:r>
              <a:rPr lang="en-US" sz="1800" dirty="0"/>
              <a:t>, </a:t>
            </a:r>
            <a:r>
              <a:rPr lang="en-US" sz="1800" dirty="0" err="1"/>
              <a:t>Măsurabile</a:t>
            </a:r>
            <a:r>
              <a:rPr lang="en-US" sz="1800" dirty="0"/>
              <a:t>, </a:t>
            </a:r>
            <a:r>
              <a:rPr lang="en-US" sz="1800" dirty="0" err="1"/>
              <a:t>Accesibile</a:t>
            </a:r>
            <a:r>
              <a:rPr lang="en-US" sz="1800" dirty="0"/>
              <a:t>, </a:t>
            </a:r>
            <a:r>
              <a:rPr lang="en-US" sz="1800" dirty="0" err="1"/>
              <a:t>Relevante</a:t>
            </a:r>
            <a:r>
              <a:rPr lang="en-US" sz="1800" dirty="0"/>
              <a:t>, </a:t>
            </a:r>
            <a:r>
              <a:rPr lang="en-US" sz="1800" dirty="0" err="1"/>
              <a:t>Încadrate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timp</a:t>
            </a:r>
            <a:r>
              <a:rPr lang="en-US" sz="1800" dirty="0"/>
              <a:t>)</a:t>
            </a:r>
            <a:endParaRPr lang="ro-RO" sz="1800" dirty="0"/>
          </a:p>
          <a:p>
            <a:pPr>
              <a:lnSpc>
                <a:spcPct val="100000"/>
              </a:lnSpc>
            </a:pPr>
            <a:r>
              <a:rPr lang="en-US" sz="1800" dirty="0"/>
              <a:t>•</a:t>
            </a:r>
            <a:r>
              <a:rPr lang="ro-RO" sz="1800" dirty="0"/>
              <a:t> </a:t>
            </a:r>
            <a:r>
              <a:rPr lang="en-US" sz="1800" dirty="0" err="1"/>
              <a:t>Tehnici</a:t>
            </a:r>
            <a:r>
              <a:rPr lang="en-US" sz="1800" dirty="0"/>
              <a:t> de </a:t>
            </a:r>
            <a:r>
              <a:rPr lang="en-US" sz="1800" dirty="0" err="1"/>
              <a:t>respirație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meditație</a:t>
            </a:r>
            <a:r>
              <a:rPr lang="en-US" sz="1800" dirty="0"/>
              <a:t> </a:t>
            </a:r>
            <a:r>
              <a:rPr lang="en-US" sz="1800" dirty="0" err="1"/>
              <a:t>pentru</a:t>
            </a:r>
            <a:r>
              <a:rPr lang="en-US" sz="1800" dirty="0"/>
              <a:t> </a:t>
            </a:r>
            <a:r>
              <a:rPr lang="en-US" sz="1800" dirty="0" err="1"/>
              <a:t>reducerea</a:t>
            </a:r>
            <a:r>
              <a:rPr lang="en-US" sz="1800" dirty="0"/>
              <a:t> </a:t>
            </a:r>
            <a:r>
              <a:rPr lang="en-US" sz="1800" dirty="0" err="1"/>
              <a:t>stresului</a:t>
            </a:r>
            <a:endParaRPr lang="en-US" sz="1800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8DF0F2EE-F9D4-B9D4-20C8-3370892819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92" y="2736850"/>
            <a:ext cx="2479215" cy="330517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59275C-A978-985E-17D1-EA44841E58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54092"/>
            <a:ext cx="5183188" cy="1071545"/>
          </a:xfrm>
        </p:spPr>
        <p:txBody>
          <a:bodyPr>
            <a:noAutofit/>
          </a:bodyPr>
          <a:lstStyle/>
          <a:p>
            <a:r>
              <a:rPr lang="en-US" sz="1800" dirty="0"/>
              <a:t>•</a:t>
            </a:r>
            <a:r>
              <a:rPr lang="ro-RO" sz="1800" dirty="0"/>
              <a:t> </a:t>
            </a:r>
            <a:r>
              <a:rPr lang="en-US" sz="1800" dirty="0" err="1"/>
              <a:t>Strategii</a:t>
            </a:r>
            <a:r>
              <a:rPr lang="en-US" sz="1800" dirty="0"/>
              <a:t> de </a:t>
            </a:r>
            <a:r>
              <a:rPr lang="en-US" sz="1800" dirty="0" err="1"/>
              <a:t>prioritizare</a:t>
            </a:r>
            <a:r>
              <a:rPr lang="en-US" sz="1800" dirty="0"/>
              <a:t> a </a:t>
            </a:r>
            <a:r>
              <a:rPr lang="en-US" sz="1800" dirty="0" err="1"/>
              <a:t>activităților</a:t>
            </a:r>
            <a:endParaRPr lang="ro-RO" sz="1800" dirty="0"/>
          </a:p>
          <a:p>
            <a:r>
              <a:rPr lang="en-US" sz="1800" dirty="0"/>
              <a:t>•</a:t>
            </a:r>
            <a:r>
              <a:rPr lang="ro-RO" sz="1800" dirty="0"/>
              <a:t> </a:t>
            </a:r>
            <a:r>
              <a:rPr lang="en-US" sz="1800" dirty="0" err="1"/>
              <a:t>Tehnici</a:t>
            </a:r>
            <a:r>
              <a:rPr lang="en-US" sz="1800" dirty="0"/>
              <a:t> de feedback </a:t>
            </a:r>
            <a:r>
              <a:rPr lang="en-US" sz="1800" dirty="0" err="1"/>
              <a:t>constructiv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comunicare</a:t>
            </a:r>
            <a:r>
              <a:rPr lang="en-US" sz="1800" dirty="0"/>
              <a:t> </a:t>
            </a:r>
            <a:r>
              <a:rPr lang="en-US" sz="1800" dirty="0" err="1"/>
              <a:t>nonviolentă</a:t>
            </a:r>
            <a:endParaRPr lang="en-US" sz="1800" dirty="0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51E70FC4-17DC-A5E6-AFD7-770E63F9FBB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449" y="2736850"/>
            <a:ext cx="2479215" cy="3305175"/>
          </a:xfrm>
        </p:spPr>
      </p:pic>
    </p:spTree>
    <p:extLst>
      <p:ext uri="{BB962C8B-B14F-4D97-AF65-F5344CB8AC3E}">
        <p14:creationId xmlns:p14="http://schemas.microsoft.com/office/powerpoint/2010/main" val="4254272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45030-D542-F71C-88B5-F4BC61C94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86016"/>
            <a:ext cx="10515600" cy="1325563"/>
          </a:xfrm>
        </p:spPr>
        <p:txBody>
          <a:bodyPr/>
          <a:lstStyle/>
          <a:p>
            <a:r>
              <a:rPr lang="en-US" dirty="0" err="1"/>
              <a:t>Impactul</a:t>
            </a:r>
            <a:r>
              <a:rPr lang="en-US" dirty="0"/>
              <a:t> </a:t>
            </a:r>
            <a:r>
              <a:rPr lang="en-US" dirty="0" err="1"/>
              <a:t>Cursului</a:t>
            </a:r>
            <a:r>
              <a:rPr lang="en-US" dirty="0"/>
              <a:t> </a:t>
            </a:r>
            <a:r>
              <a:rPr lang="en-US" dirty="0" err="1"/>
              <a:t>Asupra</a:t>
            </a:r>
            <a:r>
              <a:rPr lang="en-US" dirty="0"/>
              <a:t> </a:t>
            </a:r>
            <a:r>
              <a:rPr lang="en-US" dirty="0" err="1"/>
              <a:t>Profesorilor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AECC08-D427-0734-768A-87E1BDD3A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4" y="1272618"/>
            <a:ext cx="5157787" cy="1062774"/>
          </a:xfrm>
        </p:spPr>
        <p:txBody>
          <a:bodyPr>
            <a:noAutofit/>
          </a:bodyPr>
          <a:lstStyle/>
          <a:p>
            <a:r>
              <a:rPr lang="en-US" sz="1800" dirty="0"/>
              <a:t>•</a:t>
            </a:r>
            <a:r>
              <a:rPr lang="ro-RO" sz="1800" dirty="0"/>
              <a:t> </a:t>
            </a:r>
            <a:r>
              <a:rPr lang="en-US" sz="1800" dirty="0" err="1"/>
              <a:t>Creșterea</a:t>
            </a:r>
            <a:r>
              <a:rPr lang="en-US" sz="1800" dirty="0"/>
              <a:t> </a:t>
            </a:r>
            <a:r>
              <a:rPr lang="en-US" sz="1800" dirty="0" err="1"/>
              <a:t>motivației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satisfacției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profesie</a:t>
            </a:r>
            <a:r>
              <a:rPr lang="en-US" sz="1800" dirty="0"/>
              <a:t>	</a:t>
            </a:r>
            <a:endParaRPr lang="ro-RO" sz="1800" dirty="0"/>
          </a:p>
          <a:p>
            <a:r>
              <a:rPr lang="en-US" sz="1800" dirty="0"/>
              <a:t>•</a:t>
            </a:r>
            <a:r>
              <a:rPr lang="ro-RO" sz="1800" dirty="0"/>
              <a:t> </a:t>
            </a:r>
            <a:r>
              <a:rPr lang="en-US" sz="1800" dirty="0" err="1"/>
              <a:t>Îmbunătățirea</a:t>
            </a:r>
            <a:r>
              <a:rPr lang="en-US" sz="1800" dirty="0"/>
              <a:t> </a:t>
            </a:r>
            <a:r>
              <a:rPr lang="en-US" sz="1800" dirty="0" err="1"/>
              <a:t>relațiilor</a:t>
            </a:r>
            <a:r>
              <a:rPr lang="en-US" sz="1800" dirty="0"/>
              <a:t> cu </a:t>
            </a:r>
            <a:r>
              <a:rPr lang="en-US" sz="1800" dirty="0" err="1"/>
              <a:t>elevii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colegii</a:t>
            </a:r>
            <a:endParaRPr lang="en-US" sz="18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153F827-5796-6E56-533D-0B5495EAC5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795674"/>
            <a:ext cx="4184650" cy="3187526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0838B5-8022-4213-E58B-9691DBD031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32874"/>
            <a:ext cx="5183188" cy="977933"/>
          </a:xfrm>
        </p:spPr>
        <p:txBody>
          <a:bodyPr>
            <a:noAutofit/>
          </a:bodyPr>
          <a:lstStyle/>
          <a:p>
            <a:r>
              <a:rPr lang="en-US" sz="1800" dirty="0"/>
              <a:t>•</a:t>
            </a:r>
            <a:r>
              <a:rPr lang="ro-RO" sz="1800" dirty="0"/>
              <a:t> </a:t>
            </a:r>
            <a:r>
              <a:rPr lang="en-US" sz="1800" dirty="0" err="1"/>
              <a:t>Dezvoltarea</a:t>
            </a:r>
            <a:r>
              <a:rPr lang="en-US" sz="1800" dirty="0"/>
              <a:t> </a:t>
            </a:r>
            <a:r>
              <a:rPr lang="en-US" sz="1800" dirty="0" err="1"/>
              <a:t>unei</a:t>
            </a:r>
            <a:r>
              <a:rPr lang="en-US" sz="1800" dirty="0"/>
              <a:t> </a:t>
            </a:r>
            <a:r>
              <a:rPr lang="en-US" sz="1800" dirty="0" err="1"/>
              <a:t>atitudini</a:t>
            </a:r>
            <a:r>
              <a:rPr lang="en-US" sz="1800" dirty="0"/>
              <a:t> </a:t>
            </a:r>
            <a:r>
              <a:rPr lang="en-US" sz="1800" dirty="0" err="1"/>
              <a:t>mai</a:t>
            </a:r>
            <a:r>
              <a:rPr lang="en-US" sz="1800" dirty="0"/>
              <a:t> </a:t>
            </a:r>
            <a:r>
              <a:rPr lang="en-US" sz="1800" dirty="0" err="1"/>
              <a:t>echilibrate</a:t>
            </a:r>
            <a:r>
              <a:rPr lang="en-US" sz="1800" dirty="0"/>
              <a:t> </a:t>
            </a:r>
            <a:r>
              <a:rPr lang="en-US" sz="1800" dirty="0" err="1"/>
              <a:t>față</a:t>
            </a:r>
            <a:r>
              <a:rPr lang="en-US" sz="1800" dirty="0"/>
              <a:t> de </a:t>
            </a:r>
            <a:r>
              <a:rPr lang="en-US" sz="1800" dirty="0" err="1"/>
              <a:t>provocările</a:t>
            </a:r>
            <a:r>
              <a:rPr lang="en-US" sz="1800" dirty="0"/>
              <a:t> </a:t>
            </a:r>
            <a:r>
              <a:rPr lang="en-US" sz="1800" dirty="0" err="1"/>
              <a:t>zilnice</a:t>
            </a:r>
            <a:r>
              <a:rPr lang="en-US" sz="1800" dirty="0"/>
              <a:t>	</a:t>
            </a:r>
            <a:endParaRPr lang="ro-RO" sz="1800" dirty="0"/>
          </a:p>
          <a:p>
            <a:r>
              <a:rPr lang="en-US" sz="1800" dirty="0"/>
              <a:t>•</a:t>
            </a:r>
            <a:r>
              <a:rPr lang="ro-RO" sz="1800" dirty="0"/>
              <a:t> </a:t>
            </a:r>
            <a:r>
              <a:rPr lang="en-US" sz="1800" dirty="0"/>
              <a:t>Impact </a:t>
            </a:r>
            <a:r>
              <a:rPr lang="en-US" sz="1800" dirty="0" err="1"/>
              <a:t>pozitiv</a:t>
            </a:r>
            <a:r>
              <a:rPr lang="en-US" sz="1800" dirty="0"/>
              <a:t> </a:t>
            </a:r>
            <a:r>
              <a:rPr lang="en-US" sz="1800" dirty="0" err="1"/>
              <a:t>asupra</a:t>
            </a:r>
            <a:r>
              <a:rPr lang="en-US" sz="1800" dirty="0"/>
              <a:t> </a:t>
            </a:r>
            <a:r>
              <a:rPr lang="en-US" sz="1800" dirty="0" err="1"/>
              <a:t>sănătății</a:t>
            </a:r>
            <a:r>
              <a:rPr lang="en-US" sz="1800" dirty="0"/>
              <a:t> </a:t>
            </a:r>
            <a:r>
              <a:rPr lang="en-US" sz="1800" dirty="0" err="1"/>
              <a:t>mentale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fizice</a:t>
            </a:r>
            <a:endParaRPr lang="en-US" sz="1800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93CC207-FC66-023F-97DB-6120C16F60A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616" y="2736850"/>
            <a:ext cx="2478881" cy="3305175"/>
          </a:xfrm>
        </p:spPr>
      </p:pic>
    </p:spTree>
    <p:extLst>
      <p:ext uri="{BB962C8B-B14F-4D97-AF65-F5344CB8AC3E}">
        <p14:creationId xmlns:p14="http://schemas.microsoft.com/office/powerpoint/2010/main" val="1893331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12CB5-BE49-36F0-FF31-5E9867BFF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4775"/>
            <a:ext cx="10515600" cy="1325563"/>
          </a:xfrm>
        </p:spPr>
        <p:txBody>
          <a:bodyPr/>
          <a:lstStyle/>
          <a:p>
            <a:r>
              <a:rPr lang="en-US" dirty="0" err="1"/>
              <a:t>Beneficiile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Elevi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2CEC76-2EB9-4A88-8DEC-AEA4059CA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30338"/>
            <a:ext cx="5157787" cy="1074737"/>
          </a:xfrm>
        </p:spPr>
        <p:txBody>
          <a:bodyPr>
            <a:noAutofit/>
          </a:bodyPr>
          <a:lstStyle/>
          <a:p>
            <a:r>
              <a:rPr lang="en-US" sz="1800" dirty="0"/>
              <a:t>•</a:t>
            </a:r>
            <a:r>
              <a:rPr lang="ro-RO" sz="1800" dirty="0"/>
              <a:t> </a:t>
            </a:r>
            <a:r>
              <a:rPr lang="en-US" sz="1800" dirty="0" err="1"/>
              <a:t>Elevii</a:t>
            </a:r>
            <a:r>
              <a:rPr lang="en-US" sz="1800" dirty="0"/>
              <a:t> </a:t>
            </a:r>
            <a:r>
              <a:rPr lang="en-US" sz="1800" dirty="0" err="1"/>
              <a:t>răspund</a:t>
            </a:r>
            <a:r>
              <a:rPr lang="en-US" sz="1800" dirty="0"/>
              <a:t> </a:t>
            </a:r>
            <a:r>
              <a:rPr lang="en-US" sz="1800" dirty="0" err="1"/>
              <a:t>pozitiv</a:t>
            </a:r>
            <a:r>
              <a:rPr lang="en-US" sz="1800" dirty="0"/>
              <a:t> la </a:t>
            </a:r>
            <a:r>
              <a:rPr lang="en-US" sz="1800" dirty="0" err="1"/>
              <a:t>profesori</a:t>
            </a:r>
            <a:r>
              <a:rPr lang="en-US" sz="1800" dirty="0"/>
              <a:t> </a:t>
            </a:r>
            <a:r>
              <a:rPr lang="en-US" sz="1800" dirty="0" err="1"/>
              <a:t>echilibrați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empatici</a:t>
            </a:r>
            <a:r>
              <a:rPr lang="en-US" sz="1800" dirty="0"/>
              <a:t>	</a:t>
            </a:r>
            <a:endParaRPr lang="ro-RO" sz="1800" dirty="0"/>
          </a:p>
          <a:p>
            <a:r>
              <a:rPr lang="en-US" sz="1800" dirty="0"/>
              <a:t>•</a:t>
            </a:r>
            <a:r>
              <a:rPr lang="ro-RO" sz="1800" dirty="0"/>
              <a:t> </a:t>
            </a:r>
            <a:r>
              <a:rPr lang="en-US" sz="1800" dirty="0" err="1"/>
              <a:t>Creșterea</a:t>
            </a:r>
            <a:r>
              <a:rPr lang="en-US" sz="1800" dirty="0"/>
              <a:t> </a:t>
            </a:r>
            <a:r>
              <a:rPr lang="en-US" sz="1800" dirty="0" err="1"/>
              <a:t>motivației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performanței</a:t>
            </a:r>
            <a:r>
              <a:rPr lang="en-US" sz="1800" dirty="0"/>
              <a:t> </a:t>
            </a:r>
            <a:r>
              <a:rPr lang="en-US" sz="1800" dirty="0" err="1"/>
              <a:t>școlare</a:t>
            </a:r>
            <a:endParaRPr lang="en-US" sz="18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9E9962E-5783-E740-8AF8-D6440366C5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848578"/>
            <a:ext cx="4184650" cy="308171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81AA70-993B-0A98-3399-8C2F888819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93130"/>
            <a:ext cx="5183188" cy="911945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/>
              <a:t>•</a:t>
            </a:r>
            <a:r>
              <a:rPr lang="ro-RO" sz="1800" dirty="0"/>
              <a:t> </a:t>
            </a:r>
            <a:r>
              <a:rPr lang="en-US" sz="1800" dirty="0" err="1"/>
              <a:t>Promovarea</a:t>
            </a:r>
            <a:r>
              <a:rPr lang="en-US" sz="1800" dirty="0"/>
              <a:t> </a:t>
            </a:r>
            <a:r>
              <a:rPr lang="en-US" sz="1800" dirty="0" err="1"/>
              <a:t>unui</a:t>
            </a:r>
            <a:r>
              <a:rPr lang="en-US" sz="1800" dirty="0"/>
              <a:t> </a:t>
            </a:r>
            <a:r>
              <a:rPr lang="en-US" sz="1800" dirty="0" err="1"/>
              <a:t>climat</a:t>
            </a:r>
            <a:r>
              <a:rPr lang="en-US" sz="1800" dirty="0"/>
              <a:t> de </a:t>
            </a:r>
            <a:r>
              <a:rPr lang="en-US" sz="1800" dirty="0" err="1"/>
              <a:t>învățare</a:t>
            </a:r>
            <a:r>
              <a:rPr lang="en-US" sz="1800" dirty="0"/>
              <a:t> </a:t>
            </a:r>
            <a:r>
              <a:rPr lang="en-US" sz="1800" dirty="0" err="1"/>
              <a:t>pozitiv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suportiv</a:t>
            </a:r>
            <a:endParaRPr lang="ro-RO" sz="1800" dirty="0"/>
          </a:p>
          <a:p>
            <a:r>
              <a:rPr lang="ro-RO" sz="1800" dirty="0"/>
              <a:t> </a:t>
            </a:r>
            <a:r>
              <a:rPr lang="en-US" sz="1800" dirty="0"/>
              <a:t>•</a:t>
            </a:r>
            <a:r>
              <a:rPr lang="en-US" sz="1800" dirty="0" err="1"/>
              <a:t>Reducerea</a:t>
            </a:r>
            <a:r>
              <a:rPr lang="en-US" sz="1800" dirty="0"/>
              <a:t> </a:t>
            </a:r>
            <a:r>
              <a:rPr lang="en-US" sz="1800" dirty="0" err="1"/>
              <a:t>stresului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a </a:t>
            </a:r>
            <a:r>
              <a:rPr lang="en-US" sz="1800" dirty="0" err="1"/>
              <a:t>tensiunilor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clasă</a:t>
            </a:r>
            <a:endParaRPr lang="en-US" sz="1800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C1F65CF-C99C-286B-97B3-8EDA20E11A2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938" y="2877200"/>
            <a:ext cx="4186237" cy="3024475"/>
          </a:xfrm>
        </p:spPr>
      </p:pic>
    </p:spTree>
    <p:extLst>
      <p:ext uri="{BB962C8B-B14F-4D97-AF65-F5344CB8AC3E}">
        <p14:creationId xmlns:p14="http://schemas.microsoft.com/office/powerpoint/2010/main" val="1414841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6C14C-2940-FC14-3A87-53565CA70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0"/>
            <a:ext cx="10515600" cy="1325563"/>
          </a:xfrm>
        </p:spPr>
        <p:txBody>
          <a:bodyPr/>
          <a:lstStyle/>
          <a:p>
            <a:r>
              <a:rPr lang="en-US" dirty="0"/>
              <a:t>Cum </a:t>
            </a:r>
            <a:r>
              <a:rPr lang="en-US" dirty="0" err="1"/>
              <a:t>Aplicăm</a:t>
            </a:r>
            <a:r>
              <a:rPr lang="en-US" dirty="0"/>
              <a:t> </a:t>
            </a:r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Tehnici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Școală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DA6E5-72BC-AEE0-EC40-D51906D7B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30338"/>
            <a:ext cx="5157787" cy="911945"/>
          </a:xfrm>
        </p:spPr>
        <p:txBody>
          <a:bodyPr>
            <a:noAutofit/>
          </a:bodyPr>
          <a:lstStyle/>
          <a:p>
            <a:r>
              <a:rPr lang="en-US" sz="1800" dirty="0"/>
              <a:t>•</a:t>
            </a:r>
            <a:r>
              <a:rPr lang="ro-RO" sz="1800" dirty="0"/>
              <a:t> In</a:t>
            </a:r>
            <a:r>
              <a:rPr lang="en-US" sz="1800" dirty="0" err="1"/>
              <a:t>tegrarea</a:t>
            </a:r>
            <a:r>
              <a:rPr lang="en-US" sz="1800" dirty="0"/>
              <a:t> </a:t>
            </a:r>
            <a:r>
              <a:rPr lang="en-US" sz="1800" dirty="0" err="1"/>
              <a:t>momentelor</a:t>
            </a:r>
            <a:r>
              <a:rPr lang="en-US" sz="1800" dirty="0"/>
              <a:t> de </a:t>
            </a:r>
            <a:r>
              <a:rPr lang="en-US" sz="1800" dirty="0" err="1"/>
              <a:t>reflecție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relaxare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rutina</a:t>
            </a:r>
            <a:r>
              <a:rPr lang="en-US" sz="1800" dirty="0"/>
              <a:t> </a:t>
            </a:r>
            <a:r>
              <a:rPr lang="en-US" sz="1800" dirty="0" err="1"/>
              <a:t>zilnică</a:t>
            </a:r>
            <a:r>
              <a:rPr lang="en-US" sz="1800" dirty="0"/>
              <a:t>	</a:t>
            </a:r>
            <a:endParaRPr lang="ro-RO" sz="1800" dirty="0"/>
          </a:p>
          <a:p>
            <a:r>
              <a:rPr lang="en-US" sz="1800" dirty="0"/>
              <a:t>•</a:t>
            </a:r>
            <a:r>
              <a:rPr lang="ro-RO" sz="1800" dirty="0"/>
              <a:t> </a:t>
            </a:r>
            <a:r>
              <a:rPr lang="en-US" sz="1800" dirty="0" err="1"/>
              <a:t>Organizarea</a:t>
            </a:r>
            <a:r>
              <a:rPr lang="en-US" sz="1800" dirty="0"/>
              <a:t> de </a:t>
            </a:r>
            <a:r>
              <a:rPr lang="en-US" sz="1800" dirty="0" err="1"/>
              <a:t>sesiuni</a:t>
            </a:r>
            <a:r>
              <a:rPr lang="en-US" sz="1800" dirty="0"/>
              <a:t> de feedback </a:t>
            </a:r>
            <a:r>
              <a:rPr lang="en-US" sz="1800" dirty="0" err="1"/>
              <a:t>pentru</a:t>
            </a:r>
            <a:r>
              <a:rPr lang="en-US" sz="1800" dirty="0"/>
              <a:t> </a:t>
            </a:r>
            <a:r>
              <a:rPr lang="en-US" sz="1800" dirty="0" err="1"/>
              <a:t>elevi</a:t>
            </a:r>
            <a:endParaRPr lang="en-US" sz="1800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D9C803C3-1EFB-D16E-8EE0-C3EF4B9A48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3498494"/>
            <a:ext cx="4184650" cy="1781886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7C4537-C08C-06EC-1C31-1606BCBEC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79512"/>
            <a:ext cx="5183188" cy="1325563"/>
          </a:xfrm>
        </p:spPr>
        <p:txBody>
          <a:bodyPr>
            <a:noAutofit/>
          </a:bodyPr>
          <a:lstStyle/>
          <a:p>
            <a:r>
              <a:rPr lang="en-US" sz="1800" dirty="0"/>
              <a:t>•</a:t>
            </a:r>
            <a:r>
              <a:rPr lang="ro-RO" sz="1800" dirty="0"/>
              <a:t> </a:t>
            </a:r>
            <a:r>
              <a:rPr lang="en-US" sz="1800" dirty="0" err="1"/>
              <a:t>Crearea</a:t>
            </a:r>
            <a:r>
              <a:rPr lang="en-US" sz="1800" dirty="0"/>
              <a:t> de </a:t>
            </a:r>
            <a:r>
              <a:rPr lang="en-US" sz="1800" dirty="0" err="1"/>
              <a:t>ateliere</a:t>
            </a:r>
            <a:r>
              <a:rPr lang="en-US" sz="1800" dirty="0"/>
              <a:t> </a:t>
            </a:r>
            <a:r>
              <a:rPr lang="en-US" sz="1800" dirty="0" err="1"/>
              <a:t>sau</a:t>
            </a:r>
            <a:r>
              <a:rPr lang="en-US" sz="1800" dirty="0"/>
              <a:t> </a:t>
            </a:r>
            <a:r>
              <a:rPr lang="en-US" sz="1800" dirty="0" err="1"/>
              <a:t>cluburi</a:t>
            </a:r>
            <a:r>
              <a:rPr lang="en-US" sz="1800" dirty="0"/>
              <a:t> de mindfulness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dezvoltare</a:t>
            </a:r>
            <a:r>
              <a:rPr lang="en-US" sz="1800" dirty="0"/>
              <a:t> </a:t>
            </a:r>
            <a:r>
              <a:rPr lang="en-US" sz="1800" dirty="0" err="1"/>
              <a:t>personală</a:t>
            </a:r>
            <a:r>
              <a:rPr lang="en-US" sz="1800" dirty="0"/>
              <a:t>	</a:t>
            </a:r>
            <a:endParaRPr lang="ro-RO" sz="1800" dirty="0"/>
          </a:p>
          <a:p>
            <a:r>
              <a:rPr lang="en-US" sz="1800" dirty="0"/>
              <a:t>•</a:t>
            </a:r>
            <a:r>
              <a:rPr lang="en-US" sz="1800" dirty="0" err="1"/>
              <a:t>Colaborarea</a:t>
            </a:r>
            <a:r>
              <a:rPr lang="en-US" sz="1800" dirty="0"/>
              <a:t> cu </a:t>
            </a:r>
            <a:r>
              <a:rPr lang="en-US" sz="1800" dirty="0" err="1"/>
              <a:t>alți</a:t>
            </a:r>
            <a:r>
              <a:rPr lang="en-US" sz="1800" dirty="0"/>
              <a:t> </a:t>
            </a:r>
            <a:r>
              <a:rPr lang="en-US" sz="1800" dirty="0" err="1"/>
              <a:t>profesori</a:t>
            </a:r>
            <a:r>
              <a:rPr lang="en-US" sz="1800" dirty="0"/>
              <a:t> </a:t>
            </a:r>
            <a:r>
              <a:rPr lang="en-US" sz="1800" dirty="0" err="1"/>
              <a:t>pentru</a:t>
            </a:r>
            <a:r>
              <a:rPr lang="en-US" sz="1800" dirty="0"/>
              <a:t> </a:t>
            </a:r>
            <a:r>
              <a:rPr lang="en-US" sz="1800" dirty="0" err="1"/>
              <a:t>împărtășirea</a:t>
            </a:r>
            <a:r>
              <a:rPr lang="en-US" sz="1800" dirty="0"/>
              <a:t> </a:t>
            </a:r>
            <a:r>
              <a:rPr lang="en-US" sz="1800" dirty="0" err="1"/>
              <a:t>tehnicilor</a:t>
            </a:r>
            <a:r>
              <a:rPr lang="en-US" sz="1800" dirty="0"/>
              <a:t> de coaching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DDBDFE0-D68A-AE2F-FB13-CEF2A57D402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938" y="3295865"/>
            <a:ext cx="4186237" cy="2187145"/>
          </a:xfrm>
        </p:spPr>
      </p:pic>
    </p:spTree>
    <p:extLst>
      <p:ext uri="{BB962C8B-B14F-4D97-AF65-F5344CB8AC3E}">
        <p14:creationId xmlns:p14="http://schemas.microsoft.com/office/powerpoint/2010/main" val="129534624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</TotalTime>
  <Words>438</Words>
  <Application>Microsoft Office PowerPoint</Application>
  <PresentationFormat>Widescreen</PresentationFormat>
  <Paragraphs>57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Segoe UI Historic</vt:lpstr>
      <vt:lpstr>Times New Roman</vt:lpstr>
      <vt:lpstr>Trebuchet MS</vt:lpstr>
      <vt:lpstr>Wingdings 3</vt:lpstr>
      <vt:lpstr>Facet</vt:lpstr>
      <vt:lpstr>PowerPoint Presentation</vt:lpstr>
      <vt:lpstr>INTRODUCERE</vt:lpstr>
      <vt:lpstr>Obiectivele Cursului</vt:lpstr>
      <vt:lpstr>Principiile de Bază ale Life Coaching-ului</vt:lpstr>
      <vt:lpstr> Teme și Activități din Curs</vt:lpstr>
      <vt:lpstr>Exemple de Tehnici de Coaching Învățate</vt:lpstr>
      <vt:lpstr>Impactul Cursului Asupra Profesorilor</vt:lpstr>
      <vt:lpstr>Beneficiile pentru Elevi</vt:lpstr>
      <vt:lpstr>Cum Aplicăm Aceste Tehnici în Școală</vt:lpstr>
      <vt:lpstr>Concluzii și Reflecții Personale</vt:lpstr>
      <vt:lpstr>Întrebări și Discuții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Scoala GB Jucu</dc:creator>
  <cp:lastModifiedBy>Scoala GB Jucu</cp:lastModifiedBy>
  <cp:revision>1</cp:revision>
  <dcterms:created xsi:type="dcterms:W3CDTF">2024-10-29T12:05:00Z</dcterms:created>
  <dcterms:modified xsi:type="dcterms:W3CDTF">2024-10-29T12:37:52Z</dcterms:modified>
</cp:coreProperties>
</file>